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 id="2147483696" r:id="rId5"/>
  </p:sldMasterIdLst>
  <p:notesMasterIdLst>
    <p:notesMasterId r:id="rId9"/>
  </p:notesMasterIdLst>
  <p:sldIdLst>
    <p:sldId id="327" r:id="rId6"/>
    <p:sldId id="257" r:id="rId7"/>
    <p:sldId id="290" r:id="rId8"/>
  </p:sldIdLst>
  <p:sldSz cx="73152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97AE95A-97CB-A0A1-EB3E-52C9F96AF52E}" name="Anna McElcheran" initials="AM" userId="S::amcelcheran@bruyere.org::271408d7-754f-4f83-8cf4-d8ddb707ea5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064DA5-0A13-40CE-91DB-91CB115BD49D}" v="1" dt="2024-12-02T20:00:52.9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214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unn" userId="S::laudunn@toh.ca::a1b48991-b855-4e9d-9b46-097d553f086f" providerId="AD" clId="Web-{75C63BE7-3F16-ACCD-07D4-BCD67D9C9EEF}"/>
    <pc:docChg chg="addSld modSld sldOrd addMainMaster">
      <pc:chgData name="Laura Dunn" userId="S::laudunn@toh.ca::a1b48991-b855-4e9d-9b46-097d553f086f" providerId="AD" clId="Web-{75C63BE7-3F16-ACCD-07D4-BCD67D9C9EEF}" dt="2024-02-16T14:48:45.732" v="5"/>
      <pc:docMkLst>
        <pc:docMk/>
      </pc:docMkLst>
      <pc:sldChg chg="modSp add ord">
        <pc:chgData name="Laura Dunn" userId="S::laudunn@toh.ca::a1b48991-b855-4e9d-9b46-097d553f086f" providerId="AD" clId="Web-{75C63BE7-3F16-ACCD-07D4-BCD67D9C9EEF}" dt="2024-02-16T14:48:45.732" v="5"/>
        <pc:sldMkLst>
          <pc:docMk/>
          <pc:sldMk cId="2989216846" sldId="291"/>
        </pc:sldMkLst>
        <pc:spChg chg="mod">
          <ac:chgData name="Laura Dunn" userId="S::laudunn@toh.ca::a1b48991-b855-4e9d-9b46-097d553f086f" providerId="AD" clId="Web-{75C63BE7-3F16-ACCD-07D4-BCD67D9C9EEF}" dt="2024-02-16T14:29:45.286" v="4" actId="1076"/>
          <ac:spMkLst>
            <pc:docMk/>
            <pc:sldMk cId="2989216846" sldId="291"/>
            <ac:spMk id="13" creationId="{A6870008-57C8-BB3B-5799-F1ACEC7D06B7}"/>
          </ac:spMkLst>
        </pc:spChg>
        <pc:picChg chg="mod">
          <ac:chgData name="Laura Dunn" userId="S::laudunn@toh.ca::a1b48991-b855-4e9d-9b46-097d553f086f" providerId="AD" clId="Web-{75C63BE7-3F16-ACCD-07D4-BCD67D9C9EEF}" dt="2024-02-16T14:29:37.458" v="3" actId="1076"/>
          <ac:picMkLst>
            <pc:docMk/>
            <pc:sldMk cId="2989216846" sldId="291"/>
            <ac:picMk id="11" creationId="{98A2A019-BE29-0455-AEE3-1A9A685D247F}"/>
          </ac:picMkLst>
        </pc:picChg>
      </pc:sldChg>
      <pc:sldMasterChg chg="add addSldLayout">
        <pc:chgData name="Laura Dunn" userId="S::laudunn@toh.ca::a1b48991-b855-4e9d-9b46-097d553f086f" providerId="AD" clId="Web-{75C63BE7-3F16-ACCD-07D4-BCD67D9C9EEF}" dt="2024-02-16T14:29:20.192" v="0"/>
        <pc:sldMasterMkLst>
          <pc:docMk/>
          <pc:sldMasterMk cId="2612415189" sldId="2147483672"/>
        </pc:sldMasterMkLst>
        <pc:sldLayoutChg chg="add">
          <pc:chgData name="Laura Dunn" userId="S::laudunn@toh.ca::a1b48991-b855-4e9d-9b46-097d553f086f" providerId="AD" clId="Web-{75C63BE7-3F16-ACCD-07D4-BCD67D9C9EEF}" dt="2024-02-16T14:29:20.192" v="0"/>
          <pc:sldLayoutMkLst>
            <pc:docMk/>
            <pc:sldMasterMk cId="2612415189" sldId="2147483672"/>
            <pc:sldLayoutMk cId="2355928783" sldId="2147483674"/>
          </pc:sldLayoutMkLst>
        </pc:sldLayoutChg>
      </pc:sldMasterChg>
    </pc:docChg>
  </pc:docChgLst>
  <pc:docChgLst>
    <pc:chgData name="Laura Dunn" userId="S::laudunn@toh.ca::a1b48991-b855-4e9d-9b46-097d553f086f" providerId="AD" clId="Web-{4B7D5C2C-34E8-C225-1091-5DF39A33312A}"/>
    <pc:docChg chg="modSld sldOrd">
      <pc:chgData name="Laura Dunn" userId="S::laudunn@toh.ca::a1b48991-b855-4e9d-9b46-097d553f086f" providerId="AD" clId="Web-{4B7D5C2C-34E8-C225-1091-5DF39A33312A}" dt="2024-02-16T14:49:29.373" v="25" actId="20577"/>
      <pc:docMkLst>
        <pc:docMk/>
      </pc:docMkLst>
      <pc:sldChg chg="modSp ord">
        <pc:chgData name="Laura Dunn" userId="S::laudunn@toh.ca::a1b48991-b855-4e9d-9b46-097d553f086f" providerId="AD" clId="Web-{4B7D5C2C-34E8-C225-1091-5DF39A33312A}" dt="2024-02-16T14:49:29.373" v="25" actId="20577"/>
        <pc:sldMkLst>
          <pc:docMk/>
          <pc:sldMk cId="2989216846" sldId="291"/>
        </pc:sldMkLst>
        <pc:spChg chg="mod">
          <ac:chgData name="Laura Dunn" userId="S::laudunn@toh.ca::a1b48991-b855-4e9d-9b46-097d553f086f" providerId="AD" clId="Web-{4B7D5C2C-34E8-C225-1091-5DF39A33312A}" dt="2024-02-16T14:49:29.373" v="25" actId="20577"/>
          <ac:spMkLst>
            <pc:docMk/>
            <pc:sldMk cId="2989216846" sldId="291"/>
            <ac:spMk id="13" creationId="{A6870008-57C8-BB3B-5799-F1ACEC7D06B7}"/>
          </ac:spMkLst>
        </pc:spChg>
      </pc:sldChg>
    </pc:docChg>
  </pc:docChgLst>
  <pc:docChgLst>
    <pc:chgData name="Laura Dunn" userId="S::laudunn@toh.ca::a1b48991-b855-4e9d-9b46-097d553f086f" providerId="AD" clId="Web-{553C9D28-DA53-3727-6877-D0A90B7D15E9}"/>
    <pc:docChg chg="modSld">
      <pc:chgData name="Laura Dunn" userId="S::laudunn@toh.ca::a1b48991-b855-4e9d-9b46-097d553f086f" providerId="AD" clId="Web-{553C9D28-DA53-3727-6877-D0A90B7D15E9}" dt="2024-02-16T15:08:35.865" v="9" actId="1076"/>
      <pc:docMkLst>
        <pc:docMk/>
      </pc:docMkLst>
      <pc:sldChg chg="modSp">
        <pc:chgData name="Laura Dunn" userId="S::laudunn@toh.ca::a1b48991-b855-4e9d-9b46-097d553f086f" providerId="AD" clId="Web-{553C9D28-DA53-3727-6877-D0A90B7D15E9}" dt="2024-02-16T15:08:35.865" v="9" actId="1076"/>
        <pc:sldMkLst>
          <pc:docMk/>
          <pc:sldMk cId="2989216846" sldId="291"/>
        </pc:sldMkLst>
        <pc:spChg chg="mod">
          <ac:chgData name="Laura Dunn" userId="S::laudunn@toh.ca::a1b48991-b855-4e9d-9b46-097d553f086f" providerId="AD" clId="Web-{553C9D28-DA53-3727-6877-D0A90B7D15E9}" dt="2024-02-16T15:08:12.881" v="4" actId="20577"/>
          <ac:spMkLst>
            <pc:docMk/>
            <pc:sldMk cId="2989216846" sldId="291"/>
            <ac:spMk id="13" creationId="{A6870008-57C8-BB3B-5799-F1ACEC7D06B7}"/>
          </ac:spMkLst>
        </pc:spChg>
        <pc:spChg chg="mod">
          <ac:chgData name="Laura Dunn" userId="S::laudunn@toh.ca::a1b48991-b855-4e9d-9b46-097d553f086f" providerId="AD" clId="Web-{553C9D28-DA53-3727-6877-D0A90B7D15E9}" dt="2024-02-16T15:08:35.865" v="9" actId="1076"/>
          <ac:spMkLst>
            <pc:docMk/>
            <pc:sldMk cId="2989216846" sldId="291"/>
            <ac:spMk id="14" creationId="{B8F0E10C-0B93-8AC6-6AA6-4A72A1327D2A}"/>
          </ac:spMkLst>
        </pc:spChg>
      </pc:sldChg>
    </pc:docChg>
  </pc:docChgLst>
  <pc:docChgLst>
    <pc:chgData name="Laura Dunn" userId="a1b48991-b855-4e9d-9b46-097d553f086f" providerId="ADAL" clId="{E5064DA5-0A13-40CE-91DB-91CB115BD49D}"/>
    <pc:docChg chg="addSld delSld modSld delMainMaster">
      <pc:chgData name="Laura Dunn" userId="a1b48991-b855-4e9d-9b46-097d553f086f" providerId="ADAL" clId="{E5064DA5-0A13-40CE-91DB-91CB115BD49D}" dt="2024-12-02T20:00:54.564" v="1" actId="47"/>
      <pc:docMkLst>
        <pc:docMk/>
      </pc:docMkLst>
      <pc:sldChg chg="del">
        <pc:chgData name="Laura Dunn" userId="a1b48991-b855-4e9d-9b46-097d553f086f" providerId="ADAL" clId="{E5064DA5-0A13-40CE-91DB-91CB115BD49D}" dt="2024-12-02T20:00:54.564" v="1" actId="47"/>
        <pc:sldMkLst>
          <pc:docMk/>
          <pc:sldMk cId="2989216846" sldId="291"/>
        </pc:sldMkLst>
      </pc:sldChg>
      <pc:sldChg chg="add">
        <pc:chgData name="Laura Dunn" userId="a1b48991-b855-4e9d-9b46-097d553f086f" providerId="ADAL" clId="{E5064DA5-0A13-40CE-91DB-91CB115BD49D}" dt="2024-12-02T20:00:52.899" v="0"/>
        <pc:sldMkLst>
          <pc:docMk/>
          <pc:sldMk cId="1638391698" sldId="327"/>
        </pc:sldMkLst>
      </pc:sldChg>
      <pc:sldMasterChg chg="del delSldLayout">
        <pc:chgData name="Laura Dunn" userId="a1b48991-b855-4e9d-9b46-097d553f086f" providerId="ADAL" clId="{E5064DA5-0A13-40CE-91DB-91CB115BD49D}" dt="2024-12-02T20:00:54.564" v="1" actId="47"/>
        <pc:sldMasterMkLst>
          <pc:docMk/>
          <pc:sldMasterMk cId="2612415189" sldId="2147483672"/>
        </pc:sldMasterMkLst>
        <pc:sldLayoutChg chg="del">
          <pc:chgData name="Laura Dunn" userId="a1b48991-b855-4e9d-9b46-097d553f086f" providerId="ADAL" clId="{E5064DA5-0A13-40CE-91DB-91CB115BD49D}" dt="2024-12-02T20:00:54.564" v="1" actId="47"/>
          <pc:sldLayoutMkLst>
            <pc:docMk/>
            <pc:sldMasterMk cId="2612415189" sldId="2147483672"/>
            <pc:sldLayoutMk cId="2355928783" sldId="2147483674"/>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7321B6-1B4D-40CA-A623-B7098279A244}" type="datetimeFigureOut">
              <a:t>12/2/2024</a:t>
            </a:fld>
            <a:endParaRPr lang="en-US"/>
          </a:p>
        </p:txBody>
      </p:sp>
      <p:sp>
        <p:nvSpPr>
          <p:cNvPr id="4" name="Slide Image Placeholder 3"/>
          <p:cNvSpPr>
            <a:spLocks noGrp="1" noRot="1" noChangeAspect="1"/>
          </p:cNvSpPr>
          <p:nvPr>
            <p:ph type="sldImg" idx="2"/>
          </p:nvPr>
        </p:nvSpPr>
        <p:spPr>
          <a:xfrm>
            <a:off x="2306638" y="1143000"/>
            <a:ext cx="22447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11983-89BE-4B8C-8EA3-7094B9396CEE}" type="slidenum">
              <a:t>‹#›</a:t>
            </a:fld>
            <a:endParaRPr lang="en-US"/>
          </a:p>
        </p:txBody>
      </p:sp>
    </p:spTree>
    <p:extLst>
      <p:ext uri="{BB962C8B-B14F-4D97-AF65-F5344CB8AC3E}">
        <p14:creationId xmlns:p14="http://schemas.microsoft.com/office/powerpoint/2010/main" val="3816483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111983-89BE-4B8C-8EA3-7094B9396CEE}" type="slidenum">
              <a:t>2</a:t>
            </a:fld>
            <a:endParaRPr lang="en-US"/>
          </a:p>
        </p:txBody>
      </p:sp>
    </p:spTree>
    <p:extLst>
      <p:ext uri="{BB962C8B-B14F-4D97-AF65-F5344CB8AC3E}">
        <p14:creationId xmlns:p14="http://schemas.microsoft.com/office/powerpoint/2010/main" val="2816172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1111983-89BE-4B8C-8EA3-7094B9396CEE}" type="slidenum">
              <a:t>3</a:t>
            </a:fld>
            <a:endParaRPr lang="en-US"/>
          </a:p>
        </p:txBody>
      </p:sp>
    </p:spTree>
    <p:extLst>
      <p:ext uri="{BB962C8B-B14F-4D97-AF65-F5344CB8AC3E}">
        <p14:creationId xmlns:p14="http://schemas.microsoft.com/office/powerpoint/2010/main" val="3197260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1646133"/>
            <a:ext cx="6217920" cy="3501813"/>
          </a:xfrm>
        </p:spPr>
        <p:txBody>
          <a:bodyPr anchor="b"/>
          <a:lstStyle>
            <a:lvl1pPr algn="ctr">
              <a:defRPr sz="4364"/>
            </a:lvl1pPr>
          </a:lstStyle>
          <a:p>
            <a:r>
              <a:rPr lang="en-US"/>
              <a:t>Click to edit Master title style</a:t>
            </a:r>
          </a:p>
        </p:txBody>
      </p:sp>
      <p:sp>
        <p:nvSpPr>
          <p:cNvPr id="3" name="Subtitle 2"/>
          <p:cNvSpPr>
            <a:spLocks noGrp="1"/>
          </p:cNvSpPr>
          <p:nvPr>
            <p:ph type="subTitle" idx="1"/>
          </p:nvPr>
        </p:nvSpPr>
        <p:spPr>
          <a:xfrm>
            <a:off x="914400" y="5282989"/>
            <a:ext cx="5486400" cy="2428451"/>
          </a:xfrm>
        </p:spPr>
        <p:txBody>
          <a:bodyPr/>
          <a:lstStyle>
            <a:lvl1pPr marL="0" indent="0" algn="ctr">
              <a:buNone/>
              <a:defRPr sz="1746"/>
            </a:lvl1pPr>
            <a:lvl2pPr marL="332522" indent="0" algn="ctr">
              <a:buNone/>
              <a:defRPr sz="1455"/>
            </a:lvl2pPr>
            <a:lvl3pPr marL="665043" indent="0" algn="ctr">
              <a:buNone/>
              <a:defRPr sz="1309"/>
            </a:lvl3pPr>
            <a:lvl4pPr marL="997565" indent="0" algn="ctr">
              <a:buNone/>
              <a:defRPr sz="1164"/>
            </a:lvl4pPr>
            <a:lvl5pPr marL="1330086" indent="0" algn="ctr">
              <a:buNone/>
              <a:defRPr sz="1164"/>
            </a:lvl5pPr>
            <a:lvl6pPr marL="1662608" indent="0" algn="ctr">
              <a:buNone/>
              <a:defRPr sz="1164"/>
            </a:lvl6pPr>
            <a:lvl7pPr marL="1995129" indent="0" algn="ctr">
              <a:buNone/>
              <a:defRPr sz="1164"/>
            </a:lvl7pPr>
            <a:lvl8pPr marL="2327651" indent="0" algn="ctr">
              <a:buNone/>
              <a:defRPr sz="1164"/>
            </a:lvl8pPr>
            <a:lvl9pPr marL="2660172" indent="0" algn="ctr">
              <a:buNone/>
              <a:defRPr sz="1164"/>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39322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59074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34940" y="535517"/>
            <a:ext cx="1577340"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2920" y="535517"/>
            <a:ext cx="4640580"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859293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1646133"/>
            <a:ext cx="6217920" cy="3501813"/>
          </a:xfrm>
        </p:spPr>
        <p:txBody>
          <a:bodyPr anchor="b"/>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914401" y="5282989"/>
            <a:ext cx="5486400" cy="2428451"/>
          </a:xfrm>
        </p:spPr>
        <p:txBody>
          <a:bodyPr/>
          <a:lstStyle>
            <a:lvl1pPr marL="0" indent="0" algn="ctr">
              <a:buNone/>
              <a:defRPr sz="1920"/>
            </a:lvl1pPr>
            <a:lvl2pPr marL="365728" indent="0" algn="ctr">
              <a:buNone/>
              <a:defRPr sz="1600"/>
            </a:lvl2pPr>
            <a:lvl3pPr marL="731456" indent="0" algn="ctr">
              <a:buNone/>
              <a:defRPr sz="1440"/>
            </a:lvl3pPr>
            <a:lvl4pPr marL="1097184" indent="0" algn="ctr">
              <a:buNone/>
              <a:defRPr sz="1280"/>
            </a:lvl4pPr>
            <a:lvl5pPr marL="1462912" indent="0" algn="ctr">
              <a:buNone/>
              <a:defRPr sz="1280"/>
            </a:lvl5pPr>
            <a:lvl6pPr marL="1828640" indent="0" algn="ctr">
              <a:buNone/>
              <a:defRPr sz="1280"/>
            </a:lvl6pPr>
            <a:lvl7pPr marL="2194368" indent="0" algn="ctr">
              <a:buNone/>
              <a:defRPr sz="1280"/>
            </a:lvl7pPr>
            <a:lvl8pPr marL="2560095" indent="0" algn="ctr">
              <a:buNone/>
              <a:defRPr sz="1280"/>
            </a:lvl8pPr>
            <a:lvl9pPr marL="2925823" indent="0" algn="ctr">
              <a:buNone/>
              <a:defRPr sz="12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347121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6505525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9111" y="2507619"/>
            <a:ext cx="6309360" cy="4184014"/>
          </a:xfrm>
        </p:spPr>
        <p:txBody>
          <a:bodyPr anchor="b"/>
          <a:lstStyle>
            <a:lvl1pPr>
              <a:defRPr sz="4800"/>
            </a:lvl1pPr>
          </a:lstStyle>
          <a:p>
            <a:r>
              <a:rPr lang="en-US"/>
              <a:t>Click to edit Master title style</a:t>
            </a:r>
            <a:endParaRPr lang="en-US" dirty="0"/>
          </a:p>
        </p:txBody>
      </p:sp>
      <p:sp>
        <p:nvSpPr>
          <p:cNvPr id="3" name="Text Placeholder 2"/>
          <p:cNvSpPr>
            <a:spLocks noGrp="1"/>
          </p:cNvSpPr>
          <p:nvPr>
            <p:ph type="body" idx="1"/>
          </p:nvPr>
        </p:nvSpPr>
        <p:spPr>
          <a:xfrm>
            <a:off x="499111" y="6731215"/>
            <a:ext cx="6309360" cy="2200274"/>
          </a:xfrm>
        </p:spPr>
        <p:txBody>
          <a:bodyPr/>
          <a:lstStyle>
            <a:lvl1pPr marL="0" indent="0">
              <a:buNone/>
              <a:defRPr sz="1920">
                <a:solidFill>
                  <a:schemeClr val="tx1"/>
                </a:solidFill>
              </a:defRPr>
            </a:lvl1pPr>
            <a:lvl2pPr marL="365728" indent="0">
              <a:buNone/>
              <a:defRPr sz="1600">
                <a:solidFill>
                  <a:schemeClr val="tx1">
                    <a:tint val="75000"/>
                  </a:schemeClr>
                </a:solidFill>
              </a:defRPr>
            </a:lvl2pPr>
            <a:lvl3pPr marL="731456" indent="0">
              <a:buNone/>
              <a:defRPr sz="1440">
                <a:solidFill>
                  <a:schemeClr val="tx1">
                    <a:tint val="75000"/>
                  </a:schemeClr>
                </a:solidFill>
              </a:defRPr>
            </a:lvl3pPr>
            <a:lvl4pPr marL="1097184" indent="0">
              <a:buNone/>
              <a:defRPr sz="1280">
                <a:solidFill>
                  <a:schemeClr val="tx1">
                    <a:tint val="75000"/>
                  </a:schemeClr>
                </a:solidFill>
              </a:defRPr>
            </a:lvl4pPr>
            <a:lvl5pPr marL="1462912" indent="0">
              <a:buNone/>
              <a:defRPr sz="1280">
                <a:solidFill>
                  <a:schemeClr val="tx1">
                    <a:tint val="75000"/>
                  </a:schemeClr>
                </a:solidFill>
              </a:defRPr>
            </a:lvl5pPr>
            <a:lvl6pPr marL="1828640" indent="0">
              <a:buNone/>
              <a:defRPr sz="1280">
                <a:solidFill>
                  <a:schemeClr val="tx1">
                    <a:tint val="75000"/>
                  </a:schemeClr>
                </a:solidFill>
              </a:defRPr>
            </a:lvl6pPr>
            <a:lvl7pPr marL="2194368" indent="0">
              <a:buNone/>
              <a:defRPr sz="1280">
                <a:solidFill>
                  <a:schemeClr val="tx1">
                    <a:tint val="75000"/>
                  </a:schemeClr>
                </a:solidFill>
              </a:defRPr>
            </a:lvl7pPr>
            <a:lvl8pPr marL="2560095" indent="0">
              <a:buNone/>
              <a:defRPr sz="1280">
                <a:solidFill>
                  <a:schemeClr val="tx1">
                    <a:tint val="75000"/>
                  </a:schemeClr>
                </a:solidFill>
              </a:defRPr>
            </a:lvl8pPr>
            <a:lvl9pPr marL="2925823" indent="0">
              <a:buNone/>
              <a:defRPr sz="12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6426400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2920" y="2677584"/>
            <a:ext cx="310896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703320" y="2677584"/>
            <a:ext cx="310896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0767771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873" y="535519"/>
            <a:ext cx="6309360"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03874" y="2465706"/>
            <a:ext cx="3094672" cy="1208404"/>
          </a:xfrm>
        </p:spPr>
        <p:txBody>
          <a:bodyPr anchor="b"/>
          <a:lstStyle>
            <a:lvl1pPr marL="0" indent="0">
              <a:buNone/>
              <a:defRPr sz="1920" b="1"/>
            </a:lvl1pPr>
            <a:lvl2pPr marL="365728" indent="0">
              <a:buNone/>
              <a:defRPr sz="1600" b="1"/>
            </a:lvl2pPr>
            <a:lvl3pPr marL="731456" indent="0">
              <a:buNone/>
              <a:defRPr sz="1440" b="1"/>
            </a:lvl3pPr>
            <a:lvl4pPr marL="1097184" indent="0">
              <a:buNone/>
              <a:defRPr sz="1280" b="1"/>
            </a:lvl4pPr>
            <a:lvl5pPr marL="1462912" indent="0">
              <a:buNone/>
              <a:defRPr sz="1280" b="1"/>
            </a:lvl5pPr>
            <a:lvl6pPr marL="1828640" indent="0">
              <a:buNone/>
              <a:defRPr sz="1280" b="1"/>
            </a:lvl6pPr>
            <a:lvl7pPr marL="2194368" indent="0">
              <a:buNone/>
              <a:defRPr sz="1280" b="1"/>
            </a:lvl7pPr>
            <a:lvl8pPr marL="2560095" indent="0">
              <a:buNone/>
              <a:defRPr sz="1280" b="1"/>
            </a:lvl8pPr>
            <a:lvl9pPr marL="2925823" indent="0">
              <a:buNone/>
              <a:defRPr sz="1280" b="1"/>
            </a:lvl9pPr>
          </a:lstStyle>
          <a:p>
            <a:pPr lvl="0"/>
            <a:r>
              <a:rPr lang="en-US"/>
              <a:t>Click to edit Master text styles</a:t>
            </a:r>
          </a:p>
        </p:txBody>
      </p:sp>
      <p:sp>
        <p:nvSpPr>
          <p:cNvPr id="4" name="Content Placeholder 3"/>
          <p:cNvSpPr>
            <a:spLocks noGrp="1"/>
          </p:cNvSpPr>
          <p:nvPr>
            <p:ph sz="half" idx="2"/>
          </p:nvPr>
        </p:nvSpPr>
        <p:spPr>
          <a:xfrm>
            <a:off x="503874" y="3674110"/>
            <a:ext cx="309467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703321" y="2465706"/>
            <a:ext cx="3109913" cy="1208404"/>
          </a:xfrm>
        </p:spPr>
        <p:txBody>
          <a:bodyPr anchor="b"/>
          <a:lstStyle>
            <a:lvl1pPr marL="0" indent="0">
              <a:buNone/>
              <a:defRPr sz="1920" b="1"/>
            </a:lvl1pPr>
            <a:lvl2pPr marL="365728" indent="0">
              <a:buNone/>
              <a:defRPr sz="1600" b="1"/>
            </a:lvl2pPr>
            <a:lvl3pPr marL="731456" indent="0">
              <a:buNone/>
              <a:defRPr sz="1440" b="1"/>
            </a:lvl3pPr>
            <a:lvl4pPr marL="1097184" indent="0">
              <a:buNone/>
              <a:defRPr sz="1280" b="1"/>
            </a:lvl4pPr>
            <a:lvl5pPr marL="1462912" indent="0">
              <a:buNone/>
              <a:defRPr sz="1280" b="1"/>
            </a:lvl5pPr>
            <a:lvl6pPr marL="1828640" indent="0">
              <a:buNone/>
              <a:defRPr sz="1280" b="1"/>
            </a:lvl6pPr>
            <a:lvl7pPr marL="2194368" indent="0">
              <a:buNone/>
              <a:defRPr sz="1280" b="1"/>
            </a:lvl7pPr>
            <a:lvl8pPr marL="2560095" indent="0">
              <a:buNone/>
              <a:defRPr sz="1280" b="1"/>
            </a:lvl8pPr>
            <a:lvl9pPr marL="2925823" indent="0">
              <a:buNone/>
              <a:defRPr sz="1280" b="1"/>
            </a:lvl9pPr>
          </a:lstStyle>
          <a:p>
            <a:pPr lvl="0"/>
            <a:r>
              <a:rPr lang="en-US"/>
              <a:t>Click to edit Master text styles</a:t>
            </a:r>
          </a:p>
        </p:txBody>
      </p:sp>
      <p:sp>
        <p:nvSpPr>
          <p:cNvPr id="6" name="Content Placeholder 5"/>
          <p:cNvSpPr>
            <a:spLocks noGrp="1"/>
          </p:cNvSpPr>
          <p:nvPr>
            <p:ph sz="quarter" idx="4"/>
          </p:nvPr>
        </p:nvSpPr>
        <p:spPr>
          <a:xfrm>
            <a:off x="3703321" y="3674110"/>
            <a:ext cx="3109913"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0760C5-09C6-4343-B9A5-08EF06F5C243}" type="datetimeFigureOut">
              <a:rPr lang="en-CA" smtClean="0"/>
              <a:t>2024-12-02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9376199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0760C5-09C6-4343-B9A5-08EF06F5C243}" type="datetimeFigureOut">
              <a:rPr lang="en-CA" smtClean="0"/>
              <a:t>2024-12-02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3349644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0760C5-09C6-4343-B9A5-08EF06F5C243}" type="datetimeFigureOut">
              <a:rPr lang="en-CA" smtClean="0"/>
              <a:t>2024-12-02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3747447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2560"/>
            </a:lvl1pPr>
          </a:lstStyle>
          <a:p>
            <a:r>
              <a:rPr lang="en-US"/>
              <a:t>Click to edit Master title style</a:t>
            </a:r>
            <a:endParaRPr lang="en-US" dirty="0"/>
          </a:p>
        </p:txBody>
      </p:sp>
      <p:sp>
        <p:nvSpPr>
          <p:cNvPr id="3" name="Content Placeholder 2"/>
          <p:cNvSpPr>
            <a:spLocks noGrp="1"/>
          </p:cNvSpPr>
          <p:nvPr>
            <p:ph idx="1"/>
          </p:nvPr>
        </p:nvSpPr>
        <p:spPr>
          <a:xfrm>
            <a:off x="3109913" y="1448226"/>
            <a:ext cx="3703320" cy="7147983"/>
          </a:xfrm>
        </p:spPr>
        <p:txBody>
          <a:bodyPr/>
          <a:lstStyle>
            <a:lvl1pPr>
              <a:defRPr sz="2560"/>
            </a:lvl1pPr>
            <a:lvl2pPr>
              <a:defRPr sz="2240"/>
            </a:lvl2pPr>
            <a:lvl3pPr>
              <a:defRPr sz="192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3873" y="3017521"/>
            <a:ext cx="2359342" cy="5590329"/>
          </a:xfrm>
        </p:spPr>
        <p:txBody>
          <a:bodyPr/>
          <a:lstStyle>
            <a:lvl1pPr marL="0" indent="0">
              <a:buNone/>
              <a:defRPr sz="1280"/>
            </a:lvl1pPr>
            <a:lvl2pPr marL="365728" indent="0">
              <a:buNone/>
              <a:defRPr sz="1120"/>
            </a:lvl2pPr>
            <a:lvl3pPr marL="731456" indent="0">
              <a:buNone/>
              <a:defRPr sz="960"/>
            </a:lvl3pPr>
            <a:lvl4pPr marL="1097184" indent="0">
              <a:buNone/>
              <a:defRPr sz="800"/>
            </a:lvl4pPr>
            <a:lvl5pPr marL="1462912" indent="0">
              <a:buNone/>
              <a:defRPr sz="800"/>
            </a:lvl5pPr>
            <a:lvl6pPr marL="1828640" indent="0">
              <a:buNone/>
              <a:defRPr sz="800"/>
            </a:lvl6pPr>
            <a:lvl7pPr marL="2194368" indent="0">
              <a:buNone/>
              <a:defRPr sz="800"/>
            </a:lvl7pPr>
            <a:lvl8pPr marL="2560095" indent="0">
              <a:buNone/>
              <a:defRPr sz="800"/>
            </a:lvl8pPr>
            <a:lvl9pPr marL="2925823"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947988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240196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2560"/>
            </a:lvl1pPr>
          </a:lstStyle>
          <a:p>
            <a:r>
              <a:rPr lang="en-US"/>
              <a:t>Click to edit Master title style</a:t>
            </a:r>
            <a:endParaRPr lang="en-US" dirty="0"/>
          </a:p>
        </p:txBody>
      </p:sp>
      <p:sp>
        <p:nvSpPr>
          <p:cNvPr id="3" name="Picture Placeholder 2"/>
          <p:cNvSpPr>
            <a:spLocks noGrp="1" noChangeAspect="1"/>
          </p:cNvSpPr>
          <p:nvPr>
            <p:ph type="pic" idx="1"/>
          </p:nvPr>
        </p:nvSpPr>
        <p:spPr>
          <a:xfrm>
            <a:off x="3109913" y="1448226"/>
            <a:ext cx="3703320" cy="7147983"/>
          </a:xfrm>
        </p:spPr>
        <p:txBody>
          <a:bodyPr anchor="t"/>
          <a:lstStyle>
            <a:lvl1pPr marL="0" indent="0">
              <a:buNone/>
              <a:defRPr sz="2560"/>
            </a:lvl1pPr>
            <a:lvl2pPr marL="365728" indent="0">
              <a:buNone/>
              <a:defRPr sz="2240"/>
            </a:lvl2pPr>
            <a:lvl3pPr marL="731456" indent="0">
              <a:buNone/>
              <a:defRPr sz="1920"/>
            </a:lvl3pPr>
            <a:lvl4pPr marL="1097184" indent="0">
              <a:buNone/>
              <a:defRPr sz="1600"/>
            </a:lvl4pPr>
            <a:lvl5pPr marL="1462912" indent="0">
              <a:buNone/>
              <a:defRPr sz="1600"/>
            </a:lvl5pPr>
            <a:lvl6pPr marL="1828640" indent="0">
              <a:buNone/>
              <a:defRPr sz="1600"/>
            </a:lvl6pPr>
            <a:lvl7pPr marL="2194368" indent="0">
              <a:buNone/>
              <a:defRPr sz="1600"/>
            </a:lvl7pPr>
            <a:lvl8pPr marL="2560095" indent="0">
              <a:buNone/>
              <a:defRPr sz="1600"/>
            </a:lvl8pPr>
            <a:lvl9pPr marL="2925823"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03873" y="3017521"/>
            <a:ext cx="2359342" cy="5590329"/>
          </a:xfrm>
        </p:spPr>
        <p:txBody>
          <a:bodyPr/>
          <a:lstStyle>
            <a:lvl1pPr marL="0" indent="0">
              <a:buNone/>
              <a:defRPr sz="1280"/>
            </a:lvl1pPr>
            <a:lvl2pPr marL="365728" indent="0">
              <a:buNone/>
              <a:defRPr sz="1120"/>
            </a:lvl2pPr>
            <a:lvl3pPr marL="731456" indent="0">
              <a:buNone/>
              <a:defRPr sz="960"/>
            </a:lvl3pPr>
            <a:lvl4pPr marL="1097184" indent="0">
              <a:buNone/>
              <a:defRPr sz="800"/>
            </a:lvl4pPr>
            <a:lvl5pPr marL="1462912" indent="0">
              <a:buNone/>
              <a:defRPr sz="800"/>
            </a:lvl5pPr>
            <a:lvl6pPr marL="1828640" indent="0">
              <a:buNone/>
              <a:defRPr sz="800"/>
            </a:lvl6pPr>
            <a:lvl7pPr marL="2194368" indent="0">
              <a:buNone/>
              <a:defRPr sz="800"/>
            </a:lvl7pPr>
            <a:lvl8pPr marL="2560095" indent="0">
              <a:buNone/>
              <a:defRPr sz="800"/>
            </a:lvl8pPr>
            <a:lvl9pPr marL="2925823"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4656368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3306409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34941" y="535517"/>
            <a:ext cx="1577340"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02920" y="535517"/>
            <a:ext cx="4640580"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664095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9110" y="2507618"/>
            <a:ext cx="6309360" cy="4184014"/>
          </a:xfrm>
        </p:spPr>
        <p:txBody>
          <a:bodyPr anchor="b"/>
          <a:lstStyle>
            <a:lvl1pPr>
              <a:defRPr sz="4364"/>
            </a:lvl1pPr>
          </a:lstStyle>
          <a:p>
            <a:r>
              <a:rPr lang="en-US"/>
              <a:t>Click to edit Master title style</a:t>
            </a:r>
          </a:p>
        </p:txBody>
      </p:sp>
      <p:sp>
        <p:nvSpPr>
          <p:cNvPr id="3" name="Text Placeholder 2"/>
          <p:cNvSpPr>
            <a:spLocks noGrp="1"/>
          </p:cNvSpPr>
          <p:nvPr>
            <p:ph type="body" idx="1"/>
          </p:nvPr>
        </p:nvSpPr>
        <p:spPr>
          <a:xfrm>
            <a:off x="499110" y="6731215"/>
            <a:ext cx="6309360" cy="2200274"/>
          </a:xfrm>
        </p:spPr>
        <p:txBody>
          <a:bodyPr/>
          <a:lstStyle>
            <a:lvl1pPr marL="0" indent="0">
              <a:buNone/>
              <a:defRPr sz="1746">
                <a:solidFill>
                  <a:schemeClr val="tx1"/>
                </a:solidFill>
              </a:defRPr>
            </a:lvl1pPr>
            <a:lvl2pPr marL="332522" indent="0">
              <a:buNone/>
              <a:defRPr sz="1455">
                <a:solidFill>
                  <a:schemeClr val="tx1">
                    <a:tint val="75000"/>
                  </a:schemeClr>
                </a:solidFill>
              </a:defRPr>
            </a:lvl2pPr>
            <a:lvl3pPr marL="665043" indent="0">
              <a:buNone/>
              <a:defRPr sz="1309">
                <a:solidFill>
                  <a:schemeClr val="tx1">
                    <a:tint val="75000"/>
                  </a:schemeClr>
                </a:solidFill>
              </a:defRPr>
            </a:lvl3pPr>
            <a:lvl4pPr marL="997565" indent="0">
              <a:buNone/>
              <a:defRPr sz="1164">
                <a:solidFill>
                  <a:schemeClr val="tx1">
                    <a:tint val="75000"/>
                  </a:schemeClr>
                </a:solidFill>
              </a:defRPr>
            </a:lvl4pPr>
            <a:lvl5pPr marL="1330086" indent="0">
              <a:buNone/>
              <a:defRPr sz="1164">
                <a:solidFill>
                  <a:schemeClr val="tx1">
                    <a:tint val="75000"/>
                  </a:schemeClr>
                </a:solidFill>
              </a:defRPr>
            </a:lvl5pPr>
            <a:lvl6pPr marL="1662608" indent="0">
              <a:buNone/>
              <a:defRPr sz="1164">
                <a:solidFill>
                  <a:schemeClr val="tx1">
                    <a:tint val="75000"/>
                  </a:schemeClr>
                </a:solidFill>
              </a:defRPr>
            </a:lvl6pPr>
            <a:lvl7pPr marL="1995129" indent="0">
              <a:buNone/>
              <a:defRPr sz="1164">
                <a:solidFill>
                  <a:schemeClr val="tx1">
                    <a:tint val="75000"/>
                  </a:schemeClr>
                </a:solidFill>
              </a:defRPr>
            </a:lvl7pPr>
            <a:lvl8pPr marL="2327651" indent="0">
              <a:buNone/>
              <a:defRPr sz="1164">
                <a:solidFill>
                  <a:schemeClr val="tx1">
                    <a:tint val="75000"/>
                  </a:schemeClr>
                </a:solidFill>
              </a:defRPr>
            </a:lvl8pPr>
            <a:lvl9pPr marL="2660172" indent="0">
              <a:buNone/>
              <a:defRPr sz="116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051507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2920" y="2677584"/>
            <a:ext cx="310896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703320" y="2677584"/>
            <a:ext cx="310896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560227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873" y="535519"/>
            <a:ext cx="6309360" cy="1944159"/>
          </a:xfrm>
        </p:spPr>
        <p:txBody>
          <a:bodyPr/>
          <a:lstStyle/>
          <a:p>
            <a:r>
              <a:rPr lang="en-US"/>
              <a:t>Click to edit Master title style</a:t>
            </a:r>
          </a:p>
        </p:txBody>
      </p:sp>
      <p:sp>
        <p:nvSpPr>
          <p:cNvPr id="3" name="Text Placeholder 2"/>
          <p:cNvSpPr>
            <a:spLocks noGrp="1"/>
          </p:cNvSpPr>
          <p:nvPr>
            <p:ph type="body" idx="1"/>
          </p:nvPr>
        </p:nvSpPr>
        <p:spPr>
          <a:xfrm>
            <a:off x="503874" y="2465706"/>
            <a:ext cx="3094672" cy="1208404"/>
          </a:xfrm>
        </p:spPr>
        <p:txBody>
          <a:bodyPr anchor="b"/>
          <a:lstStyle>
            <a:lvl1pPr marL="0" indent="0">
              <a:buNone/>
              <a:defRPr sz="1746" b="1"/>
            </a:lvl1pPr>
            <a:lvl2pPr marL="332522" indent="0">
              <a:buNone/>
              <a:defRPr sz="1455" b="1"/>
            </a:lvl2pPr>
            <a:lvl3pPr marL="665043" indent="0">
              <a:buNone/>
              <a:defRPr sz="1309" b="1"/>
            </a:lvl3pPr>
            <a:lvl4pPr marL="997565" indent="0">
              <a:buNone/>
              <a:defRPr sz="1164" b="1"/>
            </a:lvl4pPr>
            <a:lvl5pPr marL="1330086" indent="0">
              <a:buNone/>
              <a:defRPr sz="1164" b="1"/>
            </a:lvl5pPr>
            <a:lvl6pPr marL="1662608" indent="0">
              <a:buNone/>
              <a:defRPr sz="1164" b="1"/>
            </a:lvl6pPr>
            <a:lvl7pPr marL="1995129" indent="0">
              <a:buNone/>
              <a:defRPr sz="1164" b="1"/>
            </a:lvl7pPr>
            <a:lvl8pPr marL="2327651" indent="0">
              <a:buNone/>
              <a:defRPr sz="1164" b="1"/>
            </a:lvl8pPr>
            <a:lvl9pPr marL="2660172" indent="0">
              <a:buNone/>
              <a:defRPr sz="1164" b="1"/>
            </a:lvl9pPr>
          </a:lstStyle>
          <a:p>
            <a:pPr lvl="0"/>
            <a:r>
              <a:rPr lang="en-US"/>
              <a:t>Click to edit Master text styles</a:t>
            </a:r>
          </a:p>
        </p:txBody>
      </p:sp>
      <p:sp>
        <p:nvSpPr>
          <p:cNvPr id="4" name="Content Placeholder 3"/>
          <p:cNvSpPr>
            <a:spLocks noGrp="1"/>
          </p:cNvSpPr>
          <p:nvPr>
            <p:ph sz="half" idx="2"/>
          </p:nvPr>
        </p:nvSpPr>
        <p:spPr>
          <a:xfrm>
            <a:off x="503874" y="3674110"/>
            <a:ext cx="309467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703320" y="2465706"/>
            <a:ext cx="3109913" cy="1208404"/>
          </a:xfrm>
        </p:spPr>
        <p:txBody>
          <a:bodyPr anchor="b"/>
          <a:lstStyle>
            <a:lvl1pPr marL="0" indent="0">
              <a:buNone/>
              <a:defRPr sz="1746" b="1"/>
            </a:lvl1pPr>
            <a:lvl2pPr marL="332522" indent="0">
              <a:buNone/>
              <a:defRPr sz="1455" b="1"/>
            </a:lvl2pPr>
            <a:lvl3pPr marL="665043" indent="0">
              <a:buNone/>
              <a:defRPr sz="1309" b="1"/>
            </a:lvl3pPr>
            <a:lvl4pPr marL="997565" indent="0">
              <a:buNone/>
              <a:defRPr sz="1164" b="1"/>
            </a:lvl4pPr>
            <a:lvl5pPr marL="1330086" indent="0">
              <a:buNone/>
              <a:defRPr sz="1164" b="1"/>
            </a:lvl5pPr>
            <a:lvl6pPr marL="1662608" indent="0">
              <a:buNone/>
              <a:defRPr sz="1164" b="1"/>
            </a:lvl6pPr>
            <a:lvl7pPr marL="1995129" indent="0">
              <a:buNone/>
              <a:defRPr sz="1164" b="1"/>
            </a:lvl7pPr>
            <a:lvl8pPr marL="2327651" indent="0">
              <a:buNone/>
              <a:defRPr sz="1164" b="1"/>
            </a:lvl8pPr>
            <a:lvl9pPr marL="2660172" indent="0">
              <a:buNone/>
              <a:defRPr sz="1164" b="1"/>
            </a:lvl9pPr>
          </a:lstStyle>
          <a:p>
            <a:pPr lvl="0"/>
            <a:r>
              <a:rPr lang="en-US"/>
              <a:t>Click to edit Master text styles</a:t>
            </a:r>
          </a:p>
        </p:txBody>
      </p:sp>
      <p:sp>
        <p:nvSpPr>
          <p:cNvPr id="6" name="Content Placeholder 5"/>
          <p:cNvSpPr>
            <a:spLocks noGrp="1"/>
          </p:cNvSpPr>
          <p:nvPr>
            <p:ph sz="quarter" idx="4"/>
          </p:nvPr>
        </p:nvSpPr>
        <p:spPr>
          <a:xfrm>
            <a:off x="3703320" y="3674110"/>
            <a:ext cx="3109913"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832231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860860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918185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2327"/>
            </a:lvl1pPr>
          </a:lstStyle>
          <a:p>
            <a:r>
              <a:rPr lang="en-US"/>
              <a:t>Click to edit Master title style</a:t>
            </a:r>
          </a:p>
        </p:txBody>
      </p:sp>
      <p:sp>
        <p:nvSpPr>
          <p:cNvPr id="3" name="Content Placeholder 2"/>
          <p:cNvSpPr>
            <a:spLocks noGrp="1"/>
          </p:cNvSpPr>
          <p:nvPr>
            <p:ph idx="1"/>
          </p:nvPr>
        </p:nvSpPr>
        <p:spPr>
          <a:xfrm>
            <a:off x="3109913" y="1448226"/>
            <a:ext cx="3703320" cy="7147983"/>
          </a:xfrm>
        </p:spPr>
        <p:txBody>
          <a:bodyPr/>
          <a:lstStyle>
            <a:lvl1pPr>
              <a:defRPr sz="2327"/>
            </a:lvl1pPr>
            <a:lvl2pPr>
              <a:defRPr sz="2036"/>
            </a:lvl2pPr>
            <a:lvl3pPr>
              <a:defRPr sz="1746"/>
            </a:lvl3pPr>
            <a:lvl4pPr>
              <a:defRPr sz="1455"/>
            </a:lvl4pPr>
            <a:lvl5pPr>
              <a:defRPr sz="1455"/>
            </a:lvl5pPr>
            <a:lvl6pPr>
              <a:defRPr sz="1455"/>
            </a:lvl6pPr>
            <a:lvl7pPr>
              <a:defRPr sz="1455"/>
            </a:lvl7pPr>
            <a:lvl8pPr>
              <a:defRPr sz="1455"/>
            </a:lvl8pPr>
            <a:lvl9pPr>
              <a:defRPr sz="145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3873" y="3017520"/>
            <a:ext cx="2359342" cy="5590329"/>
          </a:xfrm>
        </p:spPr>
        <p:txBody>
          <a:bodyPr/>
          <a:lstStyle>
            <a:lvl1pPr marL="0" indent="0">
              <a:buNone/>
              <a:defRPr sz="1164"/>
            </a:lvl1pPr>
            <a:lvl2pPr marL="332522" indent="0">
              <a:buNone/>
              <a:defRPr sz="1018"/>
            </a:lvl2pPr>
            <a:lvl3pPr marL="665043" indent="0">
              <a:buNone/>
              <a:defRPr sz="873"/>
            </a:lvl3pPr>
            <a:lvl4pPr marL="997565" indent="0">
              <a:buNone/>
              <a:defRPr sz="727"/>
            </a:lvl4pPr>
            <a:lvl5pPr marL="1330086" indent="0">
              <a:buNone/>
              <a:defRPr sz="727"/>
            </a:lvl5pPr>
            <a:lvl6pPr marL="1662608" indent="0">
              <a:buNone/>
              <a:defRPr sz="727"/>
            </a:lvl6pPr>
            <a:lvl7pPr marL="1995129" indent="0">
              <a:buNone/>
              <a:defRPr sz="727"/>
            </a:lvl7pPr>
            <a:lvl8pPr marL="2327651" indent="0">
              <a:buNone/>
              <a:defRPr sz="727"/>
            </a:lvl8pPr>
            <a:lvl9pPr marL="2660172" indent="0">
              <a:buNone/>
              <a:defRPr sz="727"/>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142558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2327"/>
            </a:lvl1pPr>
          </a:lstStyle>
          <a:p>
            <a:r>
              <a:rPr lang="en-US"/>
              <a:t>Click to edit Master title style</a:t>
            </a:r>
          </a:p>
        </p:txBody>
      </p:sp>
      <p:sp>
        <p:nvSpPr>
          <p:cNvPr id="3" name="Picture Placeholder 2"/>
          <p:cNvSpPr>
            <a:spLocks noGrp="1" noChangeAspect="1"/>
          </p:cNvSpPr>
          <p:nvPr>
            <p:ph type="pic" idx="1"/>
          </p:nvPr>
        </p:nvSpPr>
        <p:spPr>
          <a:xfrm>
            <a:off x="3109913" y="1448226"/>
            <a:ext cx="3703320" cy="7147983"/>
          </a:xfrm>
        </p:spPr>
        <p:txBody>
          <a:bodyPr anchor="t"/>
          <a:lstStyle>
            <a:lvl1pPr marL="0" indent="0">
              <a:buNone/>
              <a:defRPr sz="2327"/>
            </a:lvl1pPr>
            <a:lvl2pPr marL="332522" indent="0">
              <a:buNone/>
              <a:defRPr sz="2036"/>
            </a:lvl2pPr>
            <a:lvl3pPr marL="665043" indent="0">
              <a:buNone/>
              <a:defRPr sz="1746"/>
            </a:lvl3pPr>
            <a:lvl4pPr marL="997565" indent="0">
              <a:buNone/>
              <a:defRPr sz="1455"/>
            </a:lvl4pPr>
            <a:lvl5pPr marL="1330086" indent="0">
              <a:buNone/>
              <a:defRPr sz="1455"/>
            </a:lvl5pPr>
            <a:lvl6pPr marL="1662608" indent="0">
              <a:buNone/>
              <a:defRPr sz="1455"/>
            </a:lvl6pPr>
            <a:lvl7pPr marL="1995129" indent="0">
              <a:buNone/>
              <a:defRPr sz="1455"/>
            </a:lvl7pPr>
            <a:lvl8pPr marL="2327651" indent="0">
              <a:buNone/>
              <a:defRPr sz="1455"/>
            </a:lvl8pPr>
            <a:lvl9pPr marL="2660172" indent="0">
              <a:buNone/>
              <a:defRPr sz="1455"/>
            </a:lvl9pPr>
          </a:lstStyle>
          <a:p>
            <a:endParaRPr lang="en-US"/>
          </a:p>
        </p:txBody>
      </p:sp>
      <p:sp>
        <p:nvSpPr>
          <p:cNvPr id="4" name="Text Placeholder 3"/>
          <p:cNvSpPr>
            <a:spLocks noGrp="1"/>
          </p:cNvSpPr>
          <p:nvPr>
            <p:ph type="body" sz="half" idx="2"/>
          </p:nvPr>
        </p:nvSpPr>
        <p:spPr>
          <a:xfrm>
            <a:off x="503873" y="3017520"/>
            <a:ext cx="2359342" cy="5590329"/>
          </a:xfrm>
        </p:spPr>
        <p:txBody>
          <a:bodyPr/>
          <a:lstStyle>
            <a:lvl1pPr marL="0" indent="0">
              <a:buNone/>
              <a:defRPr sz="1164"/>
            </a:lvl1pPr>
            <a:lvl2pPr marL="332522" indent="0">
              <a:buNone/>
              <a:defRPr sz="1018"/>
            </a:lvl2pPr>
            <a:lvl3pPr marL="665043" indent="0">
              <a:buNone/>
              <a:defRPr sz="873"/>
            </a:lvl3pPr>
            <a:lvl4pPr marL="997565" indent="0">
              <a:buNone/>
              <a:defRPr sz="727"/>
            </a:lvl4pPr>
            <a:lvl5pPr marL="1330086" indent="0">
              <a:buNone/>
              <a:defRPr sz="727"/>
            </a:lvl5pPr>
            <a:lvl6pPr marL="1662608" indent="0">
              <a:buNone/>
              <a:defRPr sz="727"/>
            </a:lvl6pPr>
            <a:lvl7pPr marL="1995129" indent="0">
              <a:buNone/>
              <a:defRPr sz="727"/>
            </a:lvl7pPr>
            <a:lvl8pPr marL="2327651" indent="0">
              <a:buNone/>
              <a:defRPr sz="727"/>
            </a:lvl8pPr>
            <a:lvl9pPr marL="2660172" indent="0">
              <a:buNone/>
              <a:defRPr sz="727"/>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37247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535519"/>
            <a:ext cx="6309360"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02920" y="2677584"/>
            <a:ext cx="6309360"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02920" y="9322649"/>
            <a:ext cx="1645920" cy="535517"/>
          </a:xfrm>
          <a:prstGeom prst="rect">
            <a:avLst/>
          </a:prstGeom>
        </p:spPr>
        <p:txBody>
          <a:bodyPr vert="horz" lIns="91440" tIns="45720" rIns="91440" bIns="45720" rtlCol="0" anchor="ctr"/>
          <a:lstStyle>
            <a:lvl1pPr algn="l">
              <a:defRPr sz="873">
                <a:solidFill>
                  <a:schemeClr val="tx1">
                    <a:tint val="75000"/>
                  </a:schemeClr>
                </a:solidFill>
              </a:defRPr>
            </a:lvl1pPr>
          </a:lstStyle>
          <a:p>
            <a:fld id="{C764DE79-268F-4C1A-8933-263129D2AF90}" type="datetimeFigureOut">
              <a:rPr lang="en-US" dirty="0"/>
              <a:t>12/2/2024</a:t>
            </a:fld>
            <a:endParaRPr lang="en-US"/>
          </a:p>
        </p:txBody>
      </p:sp>
      <p:sp>
        <p:nvSpPr>
          <p:cNvPr id="5" name="Footer Placeholder 4"/>
          <p:cNvSpPr>
            <a:spLocks noGrp="1"/>
          </p:cNvSpPr>
          <p:nvPr>
            <p:ph type="ftr" sz="quarter" idx="3"/>
          </p:nvPr>
        </p:nvSpPr>
        <p:spPr>
          <a:xfrm>
            <a:off x="2423160" y="9322649"/>
            <a:ext cx="2468880" cy="535517"/>
          </a:xfrm>
          <a:prstGeom prst="rect">
            <a:avLst/>
          </a:prstGeom>
        </p:spPr>
        <p:txBody>
          <a:bodyPr vert="horz" lIns="91440" tIns="45720" rIns="91440" bIns="45720" rtlCol="0" anchor="ctr"/>
          <a:lstStyle>
            <a:lvl1pPr algn="ctr">
              <a:defRPr sz="8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66360" y="9322649"/>
            <a:ext cx="1645920" cy="535517"/>
          </a:xfrm>
          <a:prstGeom prst="rect">
            <a:avLst/>
          </a:prstGeom>
        </p:spPr>
        <p:txBody>
          <a:bodyPr vert="horz" lIns="91440" tIns="45720" rIns="91440" bIns="45720" rtlCol="0" anchor="ctr"/>
          <a:lstStyle>
            <a:lvl1pPr algn="r">
              <a:defRPr sz="873">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351548142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1" y="535519"/>
            <a:ext cx="6309360"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2921" y="2677584"/>
            <a:ext cx="6309360"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02920" y="9322649"/>
            <a:ext cx="1645920" cy="535517"/>
          </a:xfrm>
          <a:prstGeom prst="rect">
            <a:avLst/>
          </a:prstGeom>
        </p:spPr>
        <p:txBody>
          <a:bodyPr vert="horz" lIns="91440" tIns="45720" rIns="91440" bIns="45720" rtlCol="0" anchor="ctr"/>
          <a:lstStyle>
            <a:lvl1pPr algn="l">
              <a:defRPr sz="960">
                <a:solidFill>
                  <a:schemeClr val="tx1">
                    <a:tint val="75000"/>
                  </a:schemeClr>
                </a:solidFill>
              </a:defRPr>
            </a:lvl1pPr>
          </a:lstStyle>
          <a:p>
            <a:fld id="{F70760C5-09C6-4343-B9A5-08EF06F5C243}" type="datetimeFigureOut">
              <a:rPr lang="en-CA" smtClean="0"/>
              <a:t>2024-12-02</a:t>
            </a:fld>
            <a:endParaRPr lang="en-CA"/>
          </a:p>
        </p:txBody>
      </p:sp>
      <p:sp>
        <p:nvSpPr>
          <p:cNvPr id="5" name="Footer Placeholder 4"/>
          <p:cNvSpPr>
            <a:spLocks noGrp="1"/>
          </p:cNvSpPr>
          <p:nvPr>
            <p:ph type="ftr" sz="quarter" idx="3"/>
          </p:nvPr>
        </p:nvSpPr>
        <p:spPr>
          <a:xfrm>
            <a:off x="2423161" y="9322649"/>
            <a:ext cx="2468880" cy="535517"/>
          </a:xfrm>
          <a:prstGeom prst="rect">
            <a:avLst/>
          </a:prstGeom>
        </p:spPr>
        <p:txBody>
          <a:bodyPr vert="horz" lIns="91440" tIns="45720" rIns="91440" bIns="45720" rtlCol="0" anchor="ctr"/>
          <a:lstStyle>
            <a:lvl1pPr algn="ctr">
              <a:defRPr sz="96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5166361" y="9322649"/>
            <a:ext cx="1645920" cy="535517"/>
          </a:xfrm>
          <a:prstGeom prst="rect">
            <a:avLst/>
          </a:prstGeom>
        </p:spPr>
        <p:txBody>
          <a:bodyPr vert="horz" lIns="91440" tIns="45720" rIns="91440" bIns="45720" rtlCol="0" anchor="ctr"/>
          <a:lstStyle>
            <a:lvl1pPr algn="r">
              <a:defRPr sz="960">
                <a:solidFill>
                  <a:schemeClr val="tx1">
                    <a:tint val="75000"/>
                  </a:schemeClr>
                </a:solidFill>
              </a:defRPr>
            </a:lvl1pPr>
          </a:lstStyle>
          <a:p>
            <a:fld id="{8E624044-7726-4473-8343-C2078F3DA86D}" type="slidenum">
              <a:rPr lang="en-CA" smtClean="0"/>
              <a:t>‹#›</a:t>
            </a:fld>
            <a:endParaRPr lang="en-CA"/>
          </a:p>
        </p:txBody>
      </p:sp>
    </p:spTree>
    <p:extLst>
      <p:ext uri="{BB962C8B-B14F-4D97-AF65-F5344CB8AC3E}">
        <p14:creationId xmlns:p14="http://schemas.microsoft.com/office/powerpoint/2010/main" val="25568403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731456" rtl="0" eaLnBrk="1" latinLnBrk="0" hangingPunct="1">
        <a:lnSpc>
          <a:spcPct val="90000"/>
        </a:lnSpc>
        <a:spcBef>
          <a:spcPct val="0"/>
        </a:spcBef>
        <a:buNone/>
        <a:defRPr sz="3520" kern="1200">
          <a:solidFill>
            <a:schemeClr val="tx1"/>
          </a:solidFill>
          <a:latin typeface="+mj-lt"/>
          <a:ea typeface="+mj-ea"/>
          <a:cs typeface="+mj-cs"/>
        </a:defRPr>
      </a:lvl1pPr>
    </p:titleStyle>
    <p:bodyStyle>
      <a:lvl1pPr marL="182864" indent="-182864" algn="l" defTabSz="731456" rtl="0" eaLnBrk="1" latinLnBrk="0" hangingPunct="1">
        <a:lnSpc>
          <a:spcPct val="90000"/>
        </a:lnSpc>
        <a:spcBef>
          <a:spcPts val="800"/>
        </a:spcBef>
        <a:buFont typeface="Arial" panose="020B0604020202020204" pitchFamily="34" charset="0"/>
        <a:buChar char="•"/>
        <a:defRPr sz="2240" kern="1200">
          <a:solidFill>
            <a:schemeClr val="tx1"/>
          </a:solidFill>
          <a:latin typeface="+mn-lt"/>
          <a:ea typeface="+mn-ea"/>
          <a:cs typeface="+mn-cs"/>
        </a:defRPr>
      </a:lvl1pPr>
      <a:lvl2pPr marL="548592" indent="-182864" algn="l" defTabSz="731456" rtl="0" eaLnBrk="1" latinLnBrk="0" hangingPunct="1">
        <a:lnSpc>
          <a:spcPct val="90000"/>
        </a:lnSpc>
        <a:spcBef>
          <a:spcPts val="400"/>
        </a:spcBef>
        <a:buFont typeface="Arial" panose="020B0604020202020204" pitchFamily="34" charset="0"/>
        <a:buChar char="•"/>
        <a:defRPr sz="1920" kern="1200">
          <a:solidFill>
            <a:schemeClr val="tx1"/>
          </a:solidFill>
          <a:latin typeface="+mn-lt"/>
          <a:ea typeface="+mn-ea"/>
          <a:cs typeface="+mn-cs"/>
        </a:defRPr>
      </a:lvl2pPr>
      <a:lvl3pPr marL="914320" indent="-182864" algn="l" defTabSz="731456"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1280048" indent="-182864" algn="l" defTabSz="731456"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4pPr>
      <a:lvl5pPr marL="1645776" indent="-182864" algn="l" defTabSz="731456"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5pPr>
      <a:lvl6pPr marL="2011504" indent="-182864" algn="l" defTabSz="731456"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6pPr>
      <a:lvl7pPr marL="2377232" indent="-182864" algn="l" defTabSz="731456"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7pPr>
      <a:lvl8pPr marL="2742960" indent="-182864" algn="l" defTabSz="731456"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8pPr>
      <a:lvl9pPr marL="3108688" indent="-182864" algn="l" defTabSz="731456"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9pPr>
    </p:bodyStyle>
    <p:otherStyle>
      <a:defPPr>
        <a:defRPr lang="en-US"/>
      </a:defPPr>
      <a:lvl1pPr marL="0" algn="l" defTabSz="731456" rtl="0" eaLnBrk="1" latinLnBrk="0" hangingPunct="1">
        <a:defRPr sz="1440" kern="1200">
          <a:solidFill>
            <a:schemeClr val="tx1"/>
          </a:solidFill>
          <a:latin typeface="+mn-lt"/>
          <a:ea typeface="+mn-ea"/>
          <a:cs typeface="+mn-cs"/>
        </a:defRPr>
      </a:lvl1pPr>
      <a:lvl2pPr marL="365728" algn="l" defTabSz="731456" rtl="0" eaLnBrk="1" latinLnBrk="0" hangingPunct="1">
        <a:defRPr sz="1440" kern="1200">
          <a:solidFill>
            <a:schemeClr val="tx1"/>
          </a:solidFill>
          <a:latin typeface="+mn-lt"/>
          <a:ea typeface="+mn-ea"/>
          <a:cs typeface="+mn-cs"/>
        </a:defRPr>
      </a:lvl2pPr>
      <a:lvl3pPr marL="731456" algn="l" defTabSz="731456" rtl="0" eaLnBrk="1" latinLnBrk="0" hangingPunct="1">
        <a:defRPr sz="1440" kern="1200">
          <a:solidFill>
            <a:schemeClr val="tx1"/>
          </a:solidFill>
          <a:latin typeface="+mn-lt"/>
          <a:ea typeface="+mn-ea"/>
          <a:cs typeface="+mn-cs"/>
        </a:defRPr>
      </a:lvl3pPr>
      <a:lvl4pPr marL="1097184" algn="l" defTabSz="731456" rtl="0" eaLnBrk="1" latinLnBrk="0" hangingPunct="1">
        <a:defRPr sz="1440" kern="1200">
          <a:solidFill>
            <a:schemeClr val="tx1"/>
          </a:solidFill>
          <a:latin typeface="+mn-lt"/>
          <a:ea typeface="+mn-ea"/>
          <a:cs typeface="+mn-cs"/>
        </a:defRPr>
      </a:lvl4pPr>
      <a:lvl5pPr marL="1462912" algn="l" defTabSz="731456" rtl="0" eaLnBrk="1" latinLnBrk="0" hangingPunct="1">
        <a:defRPr sz="1440" kern="1200">
          <a:solidFill>
            <a:schemeClr val="tx1"/>
          </a:solidFill>
          <a:latin typeface="+mn-lt"/>
          <a:ea typeface="+mn-ea"/>
          <a:cs typeface="+mn-cs"/>
        </a:defRPr>
      </a:lvl5pPr>
      <a:lvl6pPr marL="1828640" algn="l" defTabSz="731456" rtl="0" eaLnBrk="1" latinLnBrk="0" hangingPunct="1">
        <a:defRPr sz="1440" kern="1200">
          <a:solidFill>
            <a:schemeClr val="tx1"/>
          </a:solidFill>
          <a:latin typeface="+mn-lt"/>
          <a:ea typeface="+mn-ea"/>
          <a:cs typeface="+mn-cs"/>
        </a:defRPr>
      </a:lvl6pPr>
      <a:lvl7pPr marL="2194368" algn="l" defTabSz="731456" rtl="0" eaLnBrk="1" latinLnBrk="0" hangingPunct="1">
        <a:defRPr sz="1440" kern="1200">
          <a:solidFill>
            <a:schemeClr val="tx1"/>
          </a:solidFill>
          <a:latin typeface="+mn-lt"/>
          <a:ea typeface="+mn-ea"/>
          <a:cs typeface="+mn-cs"/>
        </a:defRPr>
      </a:lvl7pPr>
      <a:lvl8pPr marL="2560095" algn="l" defTabSz="731456" rtl="0" eaLnBrk="1" latinLnBrk="0" hangingPunct="1">
        <a:defRPr sz="1440" kern="1200">
          <a:solidFill>
            <a:schemeClr val="tx1"/>
          </a:solidFill>
          <a:latin typeface="+mn-lt"/>
          <a:ea typeface="+mn-ea"/>
          <a:cs typeface="+mn-cs"/>
        </a:defRPr>
      </a:lvl8pPr>
      <a:lvl9pPr marL="2925823" algn="l" defTabSz="731456" rtl="0" eaLnBrk="1" latinLnBrk="0" hangingPunct="1">
        <a:defRPr sz="14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sv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820F36B-1165-8106-6531-4A22156AA99D}"/>
              </a:ext>
            </a:extLst>
          </p:cNvPr>
          <p:cNvSpPr txBox="1"/>
          <p:nvPr/>
        </p:nvSpPr>
        <p:spPr>
          <a:xfrm>
            <a:off x="736223" y="7459745"/>
            <a:ext cx="5842755" cy="1481366"/>
          </a:xfrm>
          <a:prstGeom prst="rect">
            <a:avLst/>
          </a:prstGeom>
          <a:noFill/>
        </p:spPr>
        <p:txBody>
          <a:bodyPr rot="0" spcFirstLastPara="0" vertOverflow="overflow" horzOverflow="overflow" vert="horz" wrap="square" lIns="84643" tIns="42322" rIns="84643" bIns="42322" numCol="1" spcCol="0" rtlCol="0" fromWordArt="0" anchor="t" anchorCtr="0" forceAA="0" compatLnSpc="1">
            <a:prstTxWarp prst="textNoShape">
              <a:avLst/>
            </a:prstTxWarp>
            <a:spAutoFit/>
          </a:bodyPr>
          <a:lstStyle/>
          <a:p>
            <a:pPr defTabSz="846398">
              <a:defRPr/>
            </a:pPr>
            <a:r>
              <a:rPr lang="en-US" sz="1296" i="1" dirty="0">
                <a:solidFill>
                  <a:prstClr val="black"/>
                </a:solidFill>
                <a:latin typeface="Calibri"/>
                <a:ea typeface="Open Sans"/>
                <a:cs typeface="Open Sans"/>
              </a:rPr>
              <a:t>Disclaimer: These materials were created using funding from the Provincial Community Stroke Rehabilitation Initiative and crafted by Aran Oberle, Speech Language Pathologist, with input from regional rehab programs. They are not meant to replace professional expertise. Readers should seek advice from a qualified healthcare provider for any concerns. The content of this PowerPoint can be adjusted to suit the needs of healthcare professionals. Users are accountable for confirming the accuracy and suitability of the information for their unique situations.</a:t>
            </a:r>
          </a:p>
        </p:txBody>
      </p:sp>
      <p:sp>
        <p:nvSpPr>
          <p:cNvPr id="8" name="TextBox 7">
            <a:extLst>
              <a:ext uri="{FF2B5EF4-FFF2-40B4-BE49-F238E27FC236}">
                <a16:creationId xmlns:a16="http://schemas.microsoft.com/office/drawing/2014/main" id="{F39DB895-8B62-40C9-A32B-E8F6B6FA410A}"/>
              </a:ext>
            </a:extLst>
          </p:cNvPr>
          <p:cNvSpPr txBox="1"/>
          <p:nvPr/>
        </p:nvSpPr>
        <p:spPr>
          <a:xfrm>
            <a:off x="651534" y="3656913"/>
            <a:ext cx="6012130" cy="2481577"/>
          </a:xfrm>
          <a:prstGeom prst="rect">
            <a:avLst/>
          </a:prstGeom>
          <a:noFill/>
        </p:spPr>
        <p:txBody>
          <a:bodyPr wrap="square">
            <a:spAutoFit/>
          </a:bodyPr>
          <a:lstStyle/>
          <a:p>
            <a:pPr algn="ctr" defTabSz="844540">
              <a:defRPr/>
            </a:pPr>
            <a:r>
              <a:rPr lang="en-CA" sz="5542" dirty="0">
                <a:solidFill>
                  <a:prstClr val="black"/>
                </a:solidFill>
                <a:latin typeface="Calibri"/>
                <a:ea typeface="Open Sans"/>
                <a:cs typeface="Calibri"/>
              </a:rPr>
              <a:t>Sample Exercise Program Template</a:t>
            </a:r>
            <a:endParaRPr lang="en-CA" sz="5542" dirty="0">
              <a:solidFill>
                <a:prstClr val="black"/>
              </a:solidFill>
              <a:latin typeface="Calibri"/>
              <a:ea typeface="Open Sans" panose="020B0606030504020204" pitchFamily="34" charset="0"/>
              <a:cs typeface="Calibri"/>
            </a:endParaRPr>
          </a:p>
          <a:p>
            <a:pPr algn="ctr" defTabSz="846398">
              <a:defRPr/>
            </a:pPr>
            <a:endParaRPr lang="en-US" sz="2221" b="1" dirty="0">
              <a:solidFill>
                <a:srgbClr val="E7E6E6">
                  <a:lumMod val="10000"/>
                </a:srgbClr>
              </a:solidFill>
              <a:latin typeface="Calibri"/>
              <a:ea typeface="+mn-lt"/>
              <a:cs typeface="Calibri" panose="020F0502020204030204"/>
            </a:endParaRPr>
          </a:p>
          <a:p>
            <a:pPr algn="ctr" defTabSz="846398">
              <a:defRPr/>
            </a:pPr>
            <a:r>
              <a:rPr lang="en-US" sz="2221" b="1" dirty="0">
                <a:solidFill>
                  <a:srgbClr val="E7E6E6">
                    <a:lumMod val="10000"/>
                  </a:srgbClr>
                </a:solidFill>
                <a:latin typeface="Calibri"/>
                <a:ea typeface="+mn-lt"/>
                <a:cs typeface="Calibri" panose="020F0502020204030204"/>
              </a:rPr>
              <a:t>Aphasia-friendly toolkit March 2024 </a:t>
            </a:r>
            <a:endParaRPr lang="en-US" sz="2221" b="1" dirty="0">
              <a:solidFill>
                <a:srgbClr val="E7E6E6">
                  <a:lumMod val="10000"/>
                </a:srgbClr>
              </a:solidFill>
              <a:latin typeface="Calibri"/>
              <a:cs typeface="Calibri"/>
            </a:endParaRPr>
          </a:p>
        </p:txBody>
      </p:sp>
      <p:pic>
        <p:nvPicPr>
          <p:cNvPr id="12" name="Graphic 11">
            <a:extLst>
              <a:ext uri="{FF2B5EF4-FFF2-40B4-BE49-F238E27FC236}">
                <a16:creationId xmlns:a16="http://schemas.microsoft.com/office/drawing/2014/main" id="{281D7713-493E-E832-5B32-52AAD6EF66F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45289" y="1244072"/>
            <a:ext cx="2633688" cy="957704"/>
          </a:xfrm>
          <a:prstGeom prst="rect">
            <a:avLst/>
          </a:prstGeom>
        </p:spPr>
      </p:pic>
      <p:pic>
        <p:nvPicPr>
          <p:cNvPr id="4" name="Picture 3" descr="A logo for a company&#10;&#10;Description automatically generated">
            <a:extLst>
              <a:ext uri="{FF2B5EF4-FFF2-40B4-BE49-F238E27FC236}">
                <a16:creationId xmlns:a16="http://schemas.microsoft.com/office/drawing/2014/main" id="{BD3C9FC3-EE05-9FCD-C1A8-8F791827A2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6227" y="1117174"/>
            <a:ext cx="2633688" cy="1211497"/>
          </a:xfrm>
          <a:prstGeom prst="rect">
            <a:avLst/>
          </a:prstGeom>
        </p:spPr>
      </p:pic>
    </p:spTree>
    <p:extLst>
      <p:ext uri="{BB962C8B-B14F-4D97-AF65-F5344CB8AC3E}">
        <p14:creationId xmlns:p14="http://schemas.microsoft.com/office/powerpoint/2010/main" val="1638391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77750E7-29EC-65E2-5BD2-3A3212DFD9F8}"/>
              </a:ext>
            </a:extLst>
          </p:cNvPr>
          <p:cNvSpPr txBox="1"/>
          <p:nvPr/>
        </p:nvSpPr>
        <p:spPr>
          <a:xfrm>
            <a:off x="1258596" y="857307"/>
            <a:ext cx="4701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b="1">
                <a:latin typeface="Century Gothic"/>
                <a:cs typeface="Calibri"/>
              </a:rPr>
              <a:t>Title</a:t>
            </a:r>
            <a:endParaRPr lang="en-US"/>
          </a:p>
        </p:txBody>
      </p:sp>
      <p:sp>
        <p:nvSpPr>
          <p:cNvPr id="15" name="TextBox 14">
            <a:extLst>
              <a:ext uri="{FF2B5EF4-FFF2-40B4-BE49-F238E27FC236}">
                <a16:creationId xmlns:a16="http://schemas.microsoft.com/office/drawing/2014/main" id="{4C315BCE-BCD3-DCDA-38B1-8E4CD5F426ED}"/>
              </a:ext>
            </a:extLst>
          </p:cNvPr>
          <p:cNvSpPr txBox="1"/>
          <p:nvPr/>
        </p:nvSpPr>
        <p:spPr>
          <a:xfrm>
            <a:off x="296901" y="1548061"/>
            <a:ext cx="3461975" cy="734887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2800" b="1">
                <a:latin typeface="Century Gothic"/>
                <a:ea typeface="+mn-lt"/>
                <a:cs typeface="+mn-lt"/>
              </a:rPr>
              <a:t>1.</a:t>
            </a:r>
            <a:r>
              <a:rPr lang="en-US">
                <a:latin typeface="Century Gothic"/>
                <a:ea typeface="+mn-lt"/>
                <a:cs typeface="+mn-lt"/>
              </a:rPr>
              <a:t> Step 1 </a:t>
            </a:r>
          </a:p>
          <a:p>
            <a:pPr>
              <a:lnSpc>
                <a:spcPct val="150000"/>
              </a:lnSpc>
            </a:pPr>
            <a:endParaRPr lang="en-US" b="1">
              <a:latin typeface="Century Gothic"/>
              <a:ea typeface="+mn-lt"/>
              <a:cs typeface="+mn-lt"/>
            </a:endParaRPr>
          </a:p>
          <a:p>
            <a:pPr>
              <a:lnSpc>
                <a:spcPct val="150000"/>
              </a:lnSpc>
            </a:pPr>
            <a:endParaRPr lang="en-US" b="1">
              <a:latin typeface="Century Gothic"/>
              <a:ea typeface="+mn-lt"/>
              <a:cs typeface="+mn-lt"/>
            </a:endParaRPr>
          </a:p>
          <a:p>
            <a:pPr>
              <a:lnSpc>
                <a:spcPct val="150000"/>
              </a:lnSpc>
            </a:pPr>
            <a:endParaRPr lang="en-US" b="1">
              <a:latin typeface="Century Gothic"/>
              <a:ea typeface="+mn-lt"/>
              <a:cs typeface="+mn-lt"/>
            </a:endParaRPr>
          </a:p>
          <a:p>
            <a:pPr>
              <a:lnSpc>
                <a:spcPct val="150000"/>
              </a:lnSpc>
              <a:spcBef>
                <a:spcPts val="100"/>
              </a:spcBef>
            </a:pPr>
            <a:r>
              <a:rPr lang="en-US" sz="2800" b="1">
                <a:latin typeface="Century Gothic"/>
                <a:ea typeface="+mn-lt"/>
                <a:cs typeface="+mn-lt"/>
              </a:rPr>
              <a:t>2.</a:t>
            </a:r>
            <a:r>
              <a:rPr lang="en-US" sz="2800">
                <a:latin typeface="Century Gothic"/>
                <a:ea typeface="+mn-lt"/>
                <a:cs typeface="+mn-lt"/>
              </a:rPr>
              <a:t> </a:t>
            </a:r>
            <a:r>
              <a:rPr lang="en-US">
                <a:latin typeface="Century Gothic"/>
                <a:ea typeface="+mn-lt"/>
                <a:cs typeface="+mn-lt"/>
              </a:rPr>
              <a:t>Step 2</a:t>
            </a:r>
          </a:p>
          <a:p>
            <a:pPr>
              <a:lnSpc>
                <a:spcPct val="150000"/>
              </a:lnSpc>
              <a:spcBef>
                <a:spcPts val="100"/>
              </a:spcBef>
            </a:pPr>
            <a:endParaRPr lang="en-US" b="1">
              <a:latin typeface="Century Gothic"/>
              <a:ea typeface="+mn-lt"/>
              <a:cs typeface="+mn-lt"/>
            </a:endParaRPr>
          </a:p>
          <a:p>
            <a:pPr>
              <a:lnSpc>
                <a:spcPct val="150000"/>
              </a:lnSpc>
              <a:spcBef>
                <a:spcPts val="100"/>
              </a:spcBef>
            </a:pPr>
            <a:endParaRPr lang="en-US" b="1">
              <a:latin typeface="Century Gothic"/>
              <a:ea typeface="+mn-lt"/>
              <a:cs typeface="+mn-lt"/>
            </a:endParaRPr>
          </a:p>
          <a:p>
            <a:pPr>
              <a:lnSpc>
                <a:spcPct val="150000"/>
              </a:lnSpc>
              <a:spcBef>
                <a:spcPts val="100"/>
              </a:spcBef>
            </a:pPr>
            <a:endParaRPr lang="en-US" b="1">
              <a:latin typeface="Century Gothic"/>
              <a:ea typeface="+mn-lt"/>
              <a:cs typeface="+mn-lt"/>
            </a:endParaRPr>
          </a:p>
          <a:p>
            <a:pPr>
              <a:lnSpc>
                <a:spcPct val="150000"/>
              </a:lnSpc>
              <a:spcBef>
                <a:spcPts val="100"/>
              </a:spcBef>
            </a:pPr>
            <a:r>
              <a:rPr lang="en-US" sz="2800" b="1">
                <a:latin typeface="Century Gothic"/>
                <a:ea typeface="+mn-lt"/>
                <a:cs typeface="+mn-lt"/>
              </a:rPr>
              <a:t>3.</a:t>
            </a:r>
            <a:r>
              <a:rPr lang="en-US">
                <a:latin typeface="Century Gothic"/>
                <a:ea typeface="+mn-lt"/>
                <a:cs typeface="+mn-lt"/>
              </a:rPr>
              <a:t> Step 3</a:t>
            </a:r>
          </a:p>
          <a:p>
            <a:pPr>
              <a:lnSpc>
                <a:spcPct val="150000"/>
              </a:lnSpc>
              <a:spcBef>
                <a:spcPts val="100"/>
              </a:spcBef>
            </a:pPr>
            <a:endParaRPr lang="en-US">
              <a:latin typeface="Century Gothic"/>
              <a:ea typeface="+mn-lt"/>
              <a:cs typeface="+mn-lt"/>
            </a:endParaRPr>
          </a:p>
          <a:p>
            <a:pPr>
              <a:lnSpc>
                <a:spcPct val="150000"/>
              </a:lnSpc>
              <a:spcBef>
                <a:spcPts val="100"/>
              </a:spcBef>
            </a:pPr>
            <a:endParaRPr lang="en-US">
              <a:latin typeface="Century Gothic"/>
              <a:ea typeface="+mn-lt"/>
              <a:cs typeface="+mn-lt"/>
            </a:endParaRPr>
          </a:p>
          <a:p>
            <a:pPr>
              <a:lnSpc>
                <a:spcPct val="150000"/>
              </a:lnSpc>
              <a:spcBef>
                <a:spcPts val="100"/>
              </a:spcBef>
            </a:pPr>
            <a:endParaRPr lang="en-US">
              <a:latin typeface="Century Gothic"/>
              <a:ea typeface="+mn-lt"/>
              <a:cs typeface="+mn-lt"/>
            </a:endParaRPr>
          </a:p>
          <a:p>
            <a:pPr>
              <a:lnSpc>
                <a:spcPct val="150000"/>
              </a:lnSpc>
              <a:spcBef>
                <a:spcPts val="100"/>
              </a:spcBef>
            </a:pPr>
            <a:r>
              <a:rPr lang="en-US" sz="2800" b="1">
                <a:latin typeface="Century Gothic"/>
                <a:ea typeface="+mn-lt"/>
                <a:cs typeface="+mn-lt"/>
              </a:rPr>
              <a:t>4.</a:t>
            </a:r>
            <a:r>
              <a:rPr lang="en-US" b="1">
                <a:latin typeface="Century Gothic"/>
                <a:ea typeface="+mn-lt"/>
                <a:cs typeface="+mn-lt"/>
              </a:rPr>
              <a:t> </a:t>
            </a:r>
            <a:r>
              <a:rPr lang="en-US">
                <a:latin typeface="Century Gothic"/>
                <a:ea typeface="+mn-lt"/>
                <a:cs typeface="+mn-lt"/>
              </a:rPr>
              <a:t>Step 4</a:t>
            </a:r>
          </a:p>
          <a:p>
            <a:pPr>
              <a:lnSpc>
                <a:spcPct val="150000"/>
              </a:lnSpc>
              <a:spcBef>
                <a:spcPts val="100"/>
              </a:spcBef>
            </a:pPr>
            <a:endParaRPr lang="en-US" b="1">
              <a:latin typeface="Century Gothic"/>
              <a:ea typeface="+mn-lt"/>
              <a:cs typeface="+mn-lt"/>
            </a:endParaRPr>
          </a:p>
          <a:p>
            <a:pPr>
              <a:lnSpc>
                <a:spcPct val="150000"/>
              </a:lnSpc>
              <a:spcBef>
                <a:spcPts val="100"/>
              </a:spcBef>
            </a:pPr>
            <a:endParaRPr lang="en-US">
              <a:latin typeface="Century Gothic"/>
              <a:ea typeface="+mn-lt"/>
              <a:cs typeface="+mn-lt"/>
            </a:endParaRPr>
          </a:p>
        </p:txBody>
      </p:sp>
      <p:sp>
        <p:nvSpPr>
          <p:cNvPr id="13" name="TextBox 12">
            <a:extLst>
              <a:ext uri="{FF2B5EF4-FFF2-40B4-BE49-F238E27FC236}">
                <a16:creationId xmlns:a16="http://schemas.microsoft.com/office/drawing/2014/main" id="{D2F22A56-C5A6-8DB3-ED0A-4B3170B23EB1}"/>
              </a:ext>
            </a:extLst>
          </p:cNvPr>
          <p:cNvSpPr txBox="1"/>
          <p:nvPr/>
        </p:nvSpPr>
        <p:spPr>
          <a:xfrm>
            <a:off x="6477" y="9574216"/>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latin typeface="Century Gothic"/>
              </a:rPr>
              <a:t>Repeat</a:t>
            </a:r>
            <a:r>
              <a:rPr lang="en-US">
                <a:latin typeface="Century Gothic"/>
              </a:rPr>
              <a:t> ______ times</a:t>
            </a:r>
          </a:p>
        </p:txBody>
      </p:sp>
      <p:sp>
        <p:nvSpPr>
          <p:cNvPr id="14" name="TextBox 13">
            <a:extLst>
              <a:ext uri="{FF2B5EF4-FFF2-40B4-BE49-F238E27FC236}">
                <a16:creationId xmlns:a16="http://schemas.microsoft.com/office/drawing/2014/main" id="{6096057A-72A8-FA5D-EE21-B14D616EEFF9}"/>
              </a:ext>
            </a:extLst>
          </p:cNvPr>
          <p:cNvSpPr txBox="1"/>
          <p:nvPr/>
        </p:nvSpPr>
        <p:spPr>
          <a:xfrm>
            <a:off x="88702" y="-3304"/>
            <a:ext cx="5521314"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a:latin typeface="Century Gothic"/>
                <a:cs typeface="Calibri"/>
              </a:rPr>
              <a:t>Exercise Program</a:t>
            </a:r>
            <a:endParaRPr lang="en-US">
              <a:latin typeface="Century Gothic"/>
            </a:endParaRPr>
          </a:p>
          <a:p>
            <a:r>
              <a:rPr lang="en-US" sz="1400">
                <a:latin typeface="Century Gothic"/>
                <a:cs typeface="Calibri"/>
              </a:rPr>
              <a:t>Rehabilitation Post-Stroke</a:t>
            </a:r>
          </a:p>
          <a:p>
            <a:endParaRPr lang="en-US" sz="1400">
              <a:latin typeface="Cavolini"/>
              <a:cs typeface="Calibri"/>
            </a:endParaRPr>
          </a:p>
        </p:txBody>
      </p:sp>
      <p:pic>
        <p:nvPicPr>
          <p:cNvPr id="18" name="Graphic 2" descr="Dumbbell with solid fill">
            <a:extLst>
              <a:ext uri="{FF2B5EF4-FFF2-40B4-BE49-F238E27FC236}">
                <a16:creationId xmlns:a16="http://schemas.microsoft.com/office/drawing/2014/main" id="{F475D2D5-B478-3317-B4F0-9EB31B373CF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532928" y="-3328"/>
            <a:ext cx="591671" cy="591671"/>
          </a:xfrm>
          <a:prstGeom prst="rect">
            <a:avLst/>
          </a:prstGeom>
        </p:spPr>
      </p:pic>
      <p:pic>
        <p:nvPicPr>
          <p:cNvPr id="20" name="Picture 6" descr="Icon&#10;&#10;Description automatically generated">
            <a:extLst>
              <a:ext uri="{FF2B5EF4-FFF2-40B4-BE49-F238E27FC236}">
                <a16:creationId xmlns:a16="http://schemas.microsoft.com/office/drawing/2014/main" id="{0D794A5E-E6A3-5F59-3392-8B9AC892B461}"/>
              </a:ext>
            </a:extLst>
          </p:cNvPr>
          <p:cNvPicPr>
            <a:picLocks noChangeAspect="1"/>
          </p:cNvPicPr>
          <p:nvPr/>
        </p:nvPicPr>
        <p:blipFill>
          <a:blip r:embed="rId5"/>
          <a:stretch>
            <a:fillRect/>
          </a:stretch>
        </p:blipFill>
        <p:spPr>
          <a:xfrm>
            <a:off x="6306978" y="20573"/>
            <a:ext cx="946337" cy="946337"/>
          </a:xfrm>
          <a:prstGeom prst="rect">
            <a:avLst/>
          </a:prstGeom>
        </p:spPr>
      </p:pic>
      <p:sp>
        <p:nvSpPr>
          <p:cNvPr id="22" name="TextBox 21">
            <a:extLst>
              <a:ext uri="{FF2B5EF4-FFF2-40B4-BE49-F238E27FC236}">
                <a16:creationId xmlns:a16="http://schemas.microsoft.com/office/drawing/2014/main" id="{DFA81143-CD2F-2960-7867-E1499D384C4A}"/>
              </a:ext>
            </a:extLst>
          </p:cNvPr>
          <p:cNvSpPr txBox="1"/>
          <p:nvPr/>
        </p:nvSpPr>
        <p:spPr>
          <a:xfrm>
            <a:off x="4373161" y="1547446"/>
            <a:ext cx="2657570" cy="1477328"/>
          </a:xfrm>
          <a:prstGeom prst="rect">
            <a:avLst/>
          </a:prstGeom>
          <a:noFill/>
          <a:ln w="28575">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cs typeface="Calibri"/>
            </a:endParaRPr>
          </a:p>
          <a:p>
            <a:pPr algn="ctr"/>
            <a:endParaRPr lang="en-US">
              <a:cs typeface="Calibri"/>
            </a:endParaRPr>
          </a:p>
          <a:p>
            <a:pPr algn="ctr"/>
            <a:r>
              <a:rPr lang="en-US">
                <a:cs typeface="Calibri"/>
              </a:rPr>
              <a:t>Image support for Step 1</a:t>
            </a:r>
          </a:p>
          <a:p>
            <a:endParaRPr lang="en-US">
              <a:cs typeface="Calibri"/>
            </a:endParaRPr>
          </a:p>
          <a:p>
            <a:endParaRPr lang="en-US">
              <a:cs typeface="Calibri"/>
            </a:endParaRPr>
          </a:p>
        </p:txBody>
      </p:sp>
      <p:sp>
        <p:nvSpPr>
          <p:cNvPr id="23" name="TextBox 22">
            <a:extLst>
              <a:ext uri="{FF2B5EF4-FFF2-40B4-BE49-F238E27FC236}">
                <a16:creationId xmlns:a16="http://schemas.microsoft.com/office/drawing/2014/main" id="{C85AB419-871B-7644-0700-C95BDD9D4835}"/>
              </a:ext>
            </a:extLst>
          </p:cNvPr>
          <p:cNvSpPr txBox="1"/>
          <p:nvPr/>
        </p:nvSpPr>
        <p:spPr>
          <a:xfrm>
            <a:off x="4374103" y="3616313"/>
            <a:ext cx="2657570" cy="1477328"/>
          </a:xfrm>
          <a:prstGeom prst="rect">
            <a:avLst/>
          </a:prstGeom>
          <a:noFill/>
          <a:ln w="28575">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cs typeface="Calibri"/>
            </a:endParaRPr>
          </a:p>
          <a:p>
            <a:pPr algn="ctr"/>
            <a:endParaRPr lang="en-US">
              <a:cs typeface="Calibri"/>
            </a:endParaRPr>
          </a:p>
          <a:p>
            <a:pPr algn="ctr"/>
            <a:r>
              <a:rPr lang="en-US">
                <a:cs typeface="Calibri"/>
              </a:rPr>
              <a:t>Image support for Step 2</a:t>
            </a:r>
          </a:p>
          <a:p>
            <a:endParaRPr lang="en-US">
              <a:cs typeface="Calibri"/>
            </a:endParaRPr>
          </a:p>
          <a:p>
            <a:endParaRPr lang="en-US">
              <a:cs typeface="Calibri"/>
            </a:endParaRPr>
          </a:p>
        </p:txBody>
      </p:sp>
      <p:sp>
        <p:nvSpPr>
          <p:cNvPr id="24" name="TextBox 23">
            <a:extLst>
              <a:ext uri="{FF2B5EF4-FFF2-40B4-BE49-F238E27FC236}">
                <a16:creationId xmlns:a16="http://schemas.microsoft.com/office/drawing/2014/main" id="{F970E593-FA67-C012-C5F9-D2BF5240FB0F}"/>
              </a:ext>
            </a:extLst>
          </p:cNvPr>
          <p:cNvSpPr txBox="1"/>
          <p:nvPr/>
        </p:nvSpPr>
        <p:spPr>
          <a:xfrm>
            <a:off x="4375045" y="5685181"/>
            <a:ext cx="2657570" cy="1477328"/>
          </a:xfrm>
          <a:prstGeom prst="rect">
            <a:avLst/>
          </a:prstGeom>
          <a:noFill/>
          <a:ln w="28575">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cs typeface="Calibri"/>
            </a:endParaRPr>
          </a:p>
          <a:p>
            <a:pPr algn="ctr"/>
            <a:endParaRPr lang="en-US">
              <a:cs typeface="Calibri"/>
            </a:endParaRPr>
          </a:p>
          <a:p>
            <a:pPr algn="ctr"/>
            <a:r>
              <a:rPr lang="en-US">
                <a:cs typeface="Calibri"/>
              </a:rPr>
              <a:t>Image support for Step 3</a:t>
            </a:r>
          </a:p>
          <a:p>
            <a:endParaRPr lang="en-US">
              <a:cs typeface="Calibri"/>
            </a:endParaRPr>
          </a:p>
          <a:p>
            <a:endParaRPr lang="en-US">
              <a:cs typeface="Calibri"/>
            </a:endParaRPr>
          </a:p>
        </p:txBody>
      </p:sp>
      <p:sp>
        <p:nvSpPr>
          <p:cNvPr id="25" name="TextBox 24">
            <a:extLst>
              <a:ext uri="{FF2B5EF4-FFF2-40B4-BE49-F238E27FC236}">
                <a16:creationId xmlns:a16="http://schemas.microsoft.com/office/drawing/2014/main" id="{9AD383C4-8184-410F-190B-84F293FD53F4}"/>
              </a:ext>
            </a:extLst>
          </p:cNvPr>
          <p:cNvSpPr txBox="1"/>
          <p:nvPr/>
        </p:nvSpPr>
        <p:spPr>
          <a:xfrm>
            <a:off x="4375988" y="7754049"/>
            <a:ext cx="2657570" cy="1477328"/>
          </a:xfrm>
          <a:prstGeom prst="rect">
            <a:avLst/>
          </a:prstGeom>
          <a:noFill/>
          <a:ln w="28575">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cs typeface="Calibri"/>
            </a:endParaRPr>
          </a:p>
          <a:p>
            <a:pPr algn="ctr"/>
            <a:endParaRPr lang="en-US">
              <a:cs typeface="Calibri"/>
            </a:endParaRPr>
          </a:p>
          <a:p>
            <a:pPr algn="ctr"/>
            <a:r>
              <a:rPr lang="en-US">
                <a:cs typeface="Calibri"/>
              </a:rPr>
              <a:t>Image support for Step 4</a:t>
            </a:r>
          </a:p>
          <a:p>
            <a:endParaRPr lang="en-US">
              <a:cs typeface="Calibri"/>
            </a:endParaRPr>
          </a:p>
          <a:p>
            <a:endParaRPr lang="en-US">
              <a:cs typeface="Calibri"/>
            </a:endParaRPr>
          </a:p>
        </p:txBody>
      </p:sp>
    </p:spTree>
    <p:extLst>
      <p:ext uri="{BB962C8B-B14F-4D97-AF65-F5344CB8AC3E}">
        <p14:creationId xmlns:p14="http://schemas.microsoft.com/office/powerpoint/2010/main" val="2334478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77750E7-29EC-65E2-5BD2-3A3212DFD9F8}"/>
              </a:ext>
            </a:extLst>
          </p:cNvPr>
          <p:cNvSpPr txBox="1"/>
          <p:nvPr/>
        </p:nvSpPr>
        <p:spPr>
          <a:xfrm>
            <a:off x="1258596" y="857307"/>
            <a:ext cx="4701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b="1">
                <a:latin typeface="Century Gothic"/>
                <a:cs typeface="Calibri"/>
              </a:rPr>
              <a:t>Titre</a:t>
            </a:r>
            <a:endParaRPr lang="en-US"/>
          </a:p>
        </p:txBody>
      </p:sp>
      <p:sp>
        <p:nvSpPr>
          <p:cNvPr id="15" name="TextBox 14">
            <a:extLst>
              <a:ext uri="{FF2B5EF4-FFF2-40B4-BE49-F238E27FC236}">
                <a16:creationId xmlns:a16="http://schemas.microsoft.com/office/drawing/2014/main" id="{4C315BCE-BCD3-DCDA-38B1-8E4CD5F426ED}"/>
              </a:ext>
            </a:extLst>
          </p:cNvPr>
          <p:cNvSpPr txBox="1"/>
          <p:nvPr/>
        </p:nvSpPr>
        <p:spPr>
          <a:xfrm>
            <a:off x="296901" y="1548061"/>
            <a:ext cx="3461975" cy="734887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2800" b="1">
                <a:latin typeface="Cavolini"/>
                <a:ea typeface="+mn-lt"/>
                <a:cs typeface="+mn-lt"/>
              </a:rPr>
              <a:t>1.</a:t>
            </a:r>
            <a:r>
              <a:rPr lang="en-US">
                <a:latin typeface="Cavolini"/>
                <a:ea typeface="+mn-lt"/>
                <a:cs typeface="+mn-lt"/>
              </a:rPr>
              <a:t> </a:t>
            </a:r>
            <a:r>
              <a:rPr lang="en-US">
                <a:latin typeface="Century Gothic"/>
                <a:ea typeface="+mn-lt"/>
                <a:cs typeface="+mn-lt"/>
              </a:rPr>
              <a:t>Étape 1 </a:t>
            </a:r>
          </a:p>
          <a:p>
            <a:pPr>
              <a:lnSpc>
                <a:spcPct val="150000"/>
              </a:lnSpc>
            </a:pPr>
            <a:endParaRPr lang="en-US" b="1">
              <a:latin typeface="Century Gothic"/>
              <a:ea typeface="+mn-lt"/>
              <a:cs typeface="+mn-lt"/>
            </a:endParaRPr>
          </a:p>
          <a:p>
            <a:pPr>
              <a:lnSpc>
                <a:spcPct val="150000"/>
              </a:lnSpc>
            </a:pPr>
            <a:endParaRPr lang="en-US" b="1">
              <a:latin typeface="Century Gothic"/>
              <a:ea typeface="+mn-lt"/>
              <a:cs typeface="+mn-lt"/>
            </a:endParaRPr>
          </a:p>
          <a:p>
            <a:pPr>
              <a:lnSpc>
                <a:spcPct val="150000"/>
              </a:lnSpc>
            </a:pPr>
            <a:endParaRPr lang="en-US" b="1">
              <a:latin typeface="Century Gothic"/>
              <a:ea typeface="+mn-lt"/>
              <a:cs typeface="+mn-lt"/>
            </a:endParaRPr>
          </a:p>
          <a:p>
            <a:pPr>
              <a:lnSpc>
                <a:spcPct val="150000"/>
              </a:lnSpc>
              <a:spcBef>
                <a:spcPts val="100"/>
              </a:spcBef>
            </a:pPr>
            <a:r>
              <a:rPr lang="en-US" sz="2800" b="1">
                <a:latin typeface="Century Gothic"/>
                <a:ea typeface="+mn-lt"/>
                <a:cs typeface="+mn-lt"/>
              </a:rPr>
              <a:t>2.</a:t>
            </a:r>
            <a:r>
              <a:rPr lang="en-US" sz="2800">
                <a:latin typeface="Century Gothic"/>
                <a:ea typeface="+mn-lt"/>
                <a:cs typeface="+mn-lt"/>
              </a:rPr>
              <a:t> </a:t>
            </a:r>
            <a:r>
              <a:rPr lang="en-US">
                <a:latin typeface="Century Gothic"/>
                <a:ea typeface="+mn-lt"/>
                <a:cs typeface="+mn-lt"/>
              </a:rPr>
              <a:t>Étape 2</a:t>
            </a:r>
          </a:p>
          <a:p>
            <a:pPr>
              <a:lnSpc>
                <a:spcPct val="150000"/>
              </a:lnSpc>
              <a:spcBef>
                <a:spcPts val="100"/>
              </a:spcBef>
            </a:pPr>
            <a:endParaRPr lang="en-US" b="1">
              <a:latin typeface="Century Gothic"/>
              <a:ea typeface="+mn-lt"/>
              <a:cs typeface="+mn-lt"/>
            </a:endParaRPr>
          </a:p>
          <a:p>
            <a:pPr>
              <a:lnSpc>
                <a:spcPct val="150000"/>
              </a:lnSpc>
              <a:spcBef>
                <a:spcPts val="100"/>
              </a:spcBef>
            </a:pPr>
            <a:endParaRPr lang="en-US" b="1">
              <a:latin typeface="Century Gothic"/>
              <a:ea typeface="+mn-lt"/>
              <a:cs typeface="+mn-lt"/>
            </a:endParaRPr>
          </a:p>
          <a:p>
            <a:pPr>
              <a:lnSpc>
                <a:spcPct val="150000"/>
              </a:lnSpc>
              <a:spcBef>
                <a:spcPts val="100"/>
              </a:spcBef>
            </a:pPr>
            <a:endParaRPr lang="en-US" b="1">
              <a:latin typeface="Century Gothic"/>
              <a:ea typeface="+mn-lt"/>
              <a:cs typeface="+mn-lt"/>
            </a:endParaRPr>
          </a:p>
          <a:p>
            <a:pPr>
              <a:lnSpc>
                <a:spcPct val="150000"/>
              </a:lnSpc>
              <a:spcBef>
                <a:spcPts val="100"/>
              </a:spcBef>
            </a:pPr>
            <a:r>
              <a:rPr lang="en-US" sz="2800" b="1">
                <a:latin typeface="Century Gothic"/>
                <a:ea typeface="+mn-lt"/>
                <a:cs typeface="+mn-lt"/>
              </a:rPr>
              <a:t>3.</a:t>
            </a:r>
            <a:r>
              <a:rPr lang="en-US" b="1">
                <a:latin typeface="Century Gothic"/>
                <a:ea typeface="+mn-lt"/>
                <a:cs typeface="+mn-lt"/>
              </a:rPr>
              <a:t> </a:t>
            </a:r>
            <a:r>
              <a:rPr lang="en-US">
                <a:latin typeface="Century Gothic"/>
                <a:ea typeface="+mn-lt"/>
                <a:cs typeface="+mn-lt"/>
              </a:rPr>
              <a:t>Étape 3</a:t>
            </a:r>
          </a:p>
          <a:p>
            <a:pPr>
              <a:lnSpc>
                <a:spcPct val="150000"/>
              </a:lnSpc>
              <a:spcBef>
                <a:spcPts val="100"/>
              </a:spcBef>
            </a:pPr>
            <a:endParaRPr lang="en-US">
              <a:latin typeface="Century Gothic"/>
              <a:ea typeface="+mn-lt"/>
              <a:cs typeface="+mn-lt"/>
            </a:endParaRPr>
          </a:p>
          <a:p>
            <a:pPr>
              <a:lnSpc>
                <a:spcPct val="150000"/>
              </a:lnSpc>
              <a:spcBef>
                <a:spcPts val="100"/>
              </a:spcBef>
            </a:pPr>
            <a:endParaRPr lang="en-US">
              <a:latin typeface="Century Gothic"/>
              <a:ea typeface="+mn-lt"/>
              <a:cs typeface="+mn-lt"/>
            </a:endParaRPr>
          </a:p>
          <a:p>
            <a:pPr>
              <a:lnSpc>
                <a:spcPct val="150000"/>
              </a:lnSpc>
              <a:spcBef>
                <a:spcPts val="100"/>
              </a:spcBef>
            </a:pPr>
            <a:endParaRPr lang="en-US">
              <a:latin typeface="Century Gothic"/>
              <a:ea typeface="+mn-lt"/>
              <a:cs typeface="+mn-lt"/>
            </a:endParaRPr>
          </a:p>
          <a:p>
            <a:pPr>
              <a:lnSpc>
                <a:spcPct val="150000"/>
              </a:lnSpc>
              <a:spcBef>
                <a:spcPts val="100"/>
              </a:spcBef>
            </a:pPr>
            <a:r>
              <a:rPr lang="en-US" sz="2800" b="1">
                <a:latin typeface="Century Gothic"/>
                <a:ea typeface="+mn-lt"/>
                <a:cs typeface="+mn-lt"/>
              </a:rPr>
              <a:t>4.</a:t>
            </a:r>
            <a:r>
              <a:rPr lang="en-US" b="1">
                <a:latin typeface="Century Gothic"/>
                <a:ea typeface="+mn-lt"/>
                <a:cs typeface="+mn-lt"/>
              </a:rPr>
              <a:t> </a:t>
            </a:r>
            <a:r>
              <a:rPr lang="en-US">
                <a:latin typeface="Century Gothic"/>
                <a:ea typeface="+mn-lt"/>
                <a:cs typeface="+mn-lt"/>
              </a:rPr>
              <a:t>Étape 4</a:t>
            </a:r>
          </a:p>
          <a:p>
            <a:pPr>
              <a:lnSpc>
                <a:spcPct val="150000"/>
              </a:lnSpc>
              <a:spcBef>
                <a:spcPts val="100"/>
              </a:spcBef>
            </a:pPr>
            <a:endParaRPr lang="en-US" b="1">
              <a:latin typeface="Century Gothic"/>
              <a:ea typeface="+mn-lt"/>
              <a:cs typeface="+mn-lt"/>
            </a:endParaRPr>
          </a:p>
          <a:p>
            <a:pPr>
              <a:lnSpc>
                <a:spcPct val="150000"/>
              </a:lnSpc>
              <a:spcBef>
                <a:spcPts val="100"/>
              </a:spcBef>
            </a:pPr>
            <a:endParaRPr lang="en-US">
              <a:latin typeface="Century Gothic"/>
              <a:ea typeface="+mn-lt"/>
              <a:cs typeface="+mn-lt"/>
            </a:endParaRPr>
          </a:p>
        </p:txBody>
      </p:sp>
      <p:sp>
        <p:nvSpPr>
          <p:cNvPr id="22" name="TextBox 21">
            <a:extLst>
              <a:ext uri="{FF2B5EF4-FFF2-40B4-BE49-F238E27FC236}">
                <a16:creationId xmlns:a16="http://schemas.microsoft.com/office/drawing/2014/main" id="{DFA81143-CD2F-2960-7867-E1499D384C4A}"/>
              </a:ext>
            </a:extLst>
          </p:cNvPr>
          <p:cNvSpPr txBox="1"/>
          <p:nvPr/>
        </p:nvSpPr>
        <p:spPr>
          <a:xfrm>
            <a:off x="4373161" y="1547446"/>
            <a:ext cx="2657570" cy="1477328"/>
          </a:xfrm>
          <a:prstGeom prst="rect">
            <a:avLst/>
          </a:prstGeom>
          <a:noFill/>
          <a:ln w="28575">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cs typeface="Calibri"/>
            </a:endParaRPr>
          </a:p>
          <a:p>
            <a:pPr algn="ctr"/>
            <a:r>
              <a:rPr lang="en-US">
                <a:ea typeface="+mn-lt"/>
                <a:cs typeface="+mn-lt"/>
              </a:rPr>
              <a:t>Image de </a:t>
            </a:r>
            <a:r>
              <a:rPr lang="en-US" err="1">
                <a:ea typeface="+mn-lt"/>
                <a:cs typeface="+mn-lt"/>
              </a:rPr>
              <a:t>soutien</a:t>
            </a:r>
            <a:r>
              <a:rPr lang="en-US">
                <a:ea typeface="+mn-lt"/>
                <a:cs typeface="+mn-lt"/>
              </a:rPr>
              <a:t> </a:t>
            </a:r>
            <a:endParaRPr lang="en-US">
              <a:cs typeface="Calibri"/>
            </a:endParaRPr>
          </a:p>
          <a:p>
            <a:pPr algn="ctr"/>
            <a:r>
              <a:rPr lang="en-US">
                <a:ea typeface="+mn-lt"/>
                <a:cs typeface="+mn-lt"/>
              </a:rPr>
              <a:t>pour étape</a:t>
            </a:r>
            <a:r>
              <a:rPr lang="en-US">
                <a:cs typeface="Calibri"/>
              </a:rPr>
              <a:t> 1</a:t>
            </a:r>
          </a:p>
          <a:p>
            <a:endParaRPr lang="en-US">
              <a:cs typeface="Calibri"/>
            </a:endParaRPr>
          </a:p>
          <a:p>
            <a:endParaRPr lang="en-US">
              <a:cs typeface="Calibri"/>
            </a:endParaRPr>
          </a:p>
        </p:txBody>
      </p:sp>
      <p:sp>
        <p:nvSpPr>
          <p:cNvPr id="23" name="TextBox 22">
            <a:extLst>
              <a:ext uri="{FF2B5EF4-FFF2-40B4-BE49-F238E27FC236}">
                <a16:creationId xmlns:a16="http://schemas.microsoft.com/office/drawing/2014/main" id="{C85AB419-871B-7644-0700-C95BDD9D4835}"/>
              </a:ext>
            </a:extLst>
          </p:cNvPr>
          <p:cNvSpPr txBox="1"/>
          <p:nvPr/>
        </p:nvSpPr>
        <p:spPr>
          <a:xfrm>
            <a:off x="4374103" y="3616313"/>
            <a:ext cx="2657570" cy="1477328"/>
          </a:xfrm>
          <a:prstGeom prst="rect">
            <a:avLst/>
          </a:prstGeom>
          <a:noFill/>
          <a:ln w="28575">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cs typeface="Calibri"/>
            </a:endParaRPr>
          </a:p>
          <a:p>
            <a:pPr algn="ctr"/>
            <a:r>
              <a:rPr lang="en-US">
                <a:ea typeface="+mn-lt"/>
                <a:cs typeface="+mn-lt"/>
              </a:rPr>
              <a:t>Image de </a:t>
            </a:r>
            <a:r>
              <a:rPr lang="en-US" err="1">
                <a:ea typeface="+mn-lt"/>
                <a:cs typeface="+mn-lt"/>
              </a:rPr>
              <a:t>soutien</a:t>
            </a:r>
            <a:endParaRPr lang="en-US">
              <a:ea typeface="+mn-lt"/>
              <a:cs typeface="+mn-lt"/>
            </a:endParaRPr>
          </a:p>
          <a:p>
            <a:pPr algn="ctr"/>
            <a:r>
              <a:rPr lang="en-US">
                <a:ea typeface="+mn-lt"/>
                <a:cs typeface="+mn-lt"/>
              </a:rPr>
              <a:t> pour étape</a:t>
            </a:r>
            <a:r>
              <a:rPr lang="en-US">
                <a:cs typeface="Calibri"/>
              </a:rPr>
              <a:t> 2</a:t>
            </a:r>
          </a:p>
          <a:p>
            <a:pPr algn="ctr"/>
            <a:endParaRPr lang="en-US">
              <a:cs typeface="Calibri"/>
            </a:endParaRPr>
          </a:p>
          <a:p>
            <a:endParaRPr lang="en-US">
              <a:cs typeface="Calibri"/>
            </a:endParaRPr>
          </a:p>
        </p:txBody>
      </p:sp>
      <p:sp>
        <p:nvSpPr>
          <p:cNvPr id="24" name="TextBox 23">
            <a:extLst>
              <a:ext uri="{FF2B5EF4-FFF2-40B4-BE49-F238E27FC236}">
                <a16:creationId xmlns:a16="http://schemas.microsoft.com/office/drawing/2014/main" id="{F970E593-FA67-C012-C5F9-D2BF5240FB0F}"/>
              </a:ext>
            </a:extLst>
          </p:cNvPr>
          <p:cNvSpPr txBox="1"/>
          <p:nvPr/>
        </p:nvSpPr>
        <p:spPr>
          <a:xfrm>
            <a:off x="4375045" y="5685181"/>
            <a:ext cx="2657570" cy="1477328"/>
          </a:xfrm>
          <a:prstGeom prst="rect">
            <a:avLst/>
          </a:prstGeom>
          <a:noFill/>
          <a:ln w="28575">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cs typeface="Calibri"/>
            </a:endParaRPr>
          </a:p>
          <a:p>
            <a:pPr algn="ctr"/>
            <a:r>
              <a:rPr lang="en-US">
                <a:ea typeface="+mn-lt"/>
                <a:cs typeface="+mn-lt"/>
              </a:rPr>
              <a:t>Image de </a:t>
            </a:r>
            <a:r>
              <a:rPr lang="en-US" err="1">
                <a:ea typeface="+mn-lt"/>
                <a:cs typeface="+mn-lt"/>
              </a:rPr>
              <a:t>soutien</a:t>
            </a:r>
            <a:r>
              <a:rPr lang="en-US">
                <a:ea typeface="+mn-lt"/>
                <a:cs typeface="+mn-lt"/>
              </a:rPr>
              <a:t> </a:t>
            </a:r>
          </a:p>
          <a:p>
            <a:pPr algn="ctr"/>
            <a:r>
              <a:rPr lang="en-US">
                <a:ea typeface="+mn-lt"/>
                <a:cs typeface="+mn-lt"/>
              </a:rPr>
              <a:t>pour étape</a:t>
            </a:r>
            <a:r>
              <a:rPr lang="en-US">
                <a:cs typeface="Calibri"/>
              </a:rPr>
              <a:t> 3</a:t>
            </a:r>
          </a:p>
          <a:p>
            <a:endParaRPr lang="en-US">
              <a:cs typeface="Calibri"/>
            </a:endParaRPr>
          </a:p>
          <a:p>
            <a:endParaRPr lang="en-US">
              <a:cs typeface="Calibri"/>
            </a:endParaRPr>
          </a:p>
        </p:txBody>
      </p:sp>
      <p:sp>
        <p:nvSpPr>
          <p:cNvPr id="25" name="TextBox 24">
            <a:extLst>
              <a:ext uri="{FF2B5EF4-FFF2-40B4-BE49-F238E27FC236}">
                <a16:creationId xmlns:a16="http://schemas.microsoft.com/office/drawing/2014/main" id="{9AD383C4-8184-410F-190B-84F293FD53F4}"/>
              </a:ext>
            </a:extLst>
          </p:cNvPr>
          <p:cNvSpPr txBox="1"/>
          <p:nvPr/>
        </p:nvSpPr>
        <p:spPr>
          <a:xfrm>
            <a:off x="4375988" y="7754049"/>
            <a:ext cx="2657570" cy="1477328"/>
          </a:xfrm>
          <a:prstGeom prst="rect">
            <a:avLst/>
          </a:prstGeom>
          <a:noFill/>
          <a:ln w="28575">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cs typeface="Calibri"/>
            </a:endParaRPr>
          </a:p>
          <a:p>
            <a:pPr algn="ctr"/>
            <a:r>
              <a:rPr lang="en-US">
                <a:cs typeface="Calibri"/>
              </a:rPr>
              <a:t>Image de </a:t>
            </a:r>
            <a:r>
              <a:rPr lang="en-US" err="1">
                <a:cs typeface="Calibri"/>
              </a:rPr>
              <a:t>soutien</a:t>
            </a:r>
            <a:r>
              <a:rPr lang="en-US">
                <a:cs typeface="Calibri"/>
              </a:rPr>
              <a:t> </a:t>
            </a:r>
          </a:p>
          <a:p>
            <a:pPr algn="ctr"/>
            <a:r>
              <a:rPr lang="en-US">
                <a:cs typeface="Calibri"/>
              </a:rPr>
              <a:t>pour étape 4</a:t>
            </a:r>
            <a:endParaRPr lang="en-US"/>
          </a:p>
          <a:p>
            <a:pPr algn="ctr"/>
            <a:endParaRPr lang="en-US">
              <a:cs typeface="Calibri"/>
            </a:endParaRPr>
          </a:p>
          <a:p>
            <a:endParaRPr lang="en-US">
              <a:cs typeface="Calibri"/>
            </a:endParaRPr>
          </a:p>
        </p:txBody>
      </p:sp>
      <p:pic>
        <p:nvPicPr>
          <p:cNvPr id="6" name="Graphic 2" descr="Dumbbell with solid fill">
            <a:extLst>
              <a:ext uri="{FF2B5EF4-FFF2-40B4-BE49-F238E27FC236}">
                <a16:creationId xmlns:a16="http://schemas.microsoft.com/office/drawing/2014/main" id="{D24BB192-C0A2-AB32-B69A-EBFFC44C1A3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375982" y="-3328"/>
            <a:ext cx="591671" cy="591671"/>
          </a:xfrm>
          <a:prstGeom prst="rect">
            <a:avLst/>
          </a:prstGeom>
        </p:spPr>
      </p:pic>
      <p:pic>
        <p:nvPicPr>
          <p:cNvPr id="8" name="Picture 6" descr="Icon&#10;&#10;Description automatically generated">
            <a:extLst>
              <a:ext uri="{FF2B5EF4-FFF2-40B4-BE49-F238E27FC236}">
                <a16:creationId xmlns:a16="http://schemas.microsoft.com/office/drawing/2014/main" id="{3CB1E3C4-B98B-B3B8-3C3D-36AE1C653FAC}"/>
              </a:ext>
            </a:extLst>
          </p:cNvPr>
          <p:cNvPicPr>
            <a:picLocks noChangeAspect="1"/>
          </p:cNvPicPr>
          <p:nvPr/>
        </p:nvPicPr>
        <p:blipFill>
          <a:blip r:embed="rId5"/>
          <a:stretch>
            <a:fillRect/>
          </a:stretch>
        </p:blipFill>
        <p:spPr>
          <a:xfrm>
            <a:off x="6340611" y="3754"/>
            <a:ext cx="946337" cy="946337"/>
          </a:xfrm>
          <a:prstGeom prst="rect">
            <a:avLst/>
          </a:prstGeom>
        </p:spPr>
      </p:pic>
      <p:sp>
        <p:nvSpPr>
          <p:cNvPr id="10" name="TextBox 1">
            <a:extLst>
              <a:ext uri="{FF2B5EF4-FFF2-40B4-BE49-F238E27FC236}">
                <a16:creationId xmlns:a16="http://schemas.microsoft.com/office/drawing/2014/main" id="{575B180C-E341-0333-972C-F12AB2D45267}"/>
              </a:ext>
            </a:extLst>
          </p:cNvPr>
          <p:cNvSpPr txBox="1"/>
          <p:nvPr/>
        </p:nvSpPr>
        <p:spPr>
          <a:xfrm>
            <a:off x="149352" y="9717091"/>
            <a:ext cx="2743200"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err="1">
                <a:latin typeface="Century Gothic"/>
              </a:rPr>
              <a:t>R</a:t>
            </a:r>
            <a:r>
              <a:rPr lang="en-US" b="1" err="1">
                <a:latin typeface="Century Gothic"/>
                <a:cs typeface="Calibri"/>
              </a:rPr>
              <a:t>épétez</a:t>
            </a:r>
            <a:r>
              <a:rPr lang="en-US">
                <a:latin typeface="Century Gothic"/>
              </a:rPr>
              <a:t> ______ </a:t>
            </a:r>
            <a:r>
              <a:rPr lang="en-US" err="1">
                <a:latin typeface="Century Gothic"/>
              </a:rPr>
              <a:t>fois</a:t>
            </a:r>
            <a:endParaRPr lang="en-US" err="1">
              <a:latin typeface="Century Gothic"/>
              <a:cs typeface="Cavolini"/>
            </a:endParaRPr>
          </a:p>
        </p:txBody>
      </p:sp>
      <p:sp>
        <p:nvSpPr>
          <p:cNvPr id="4" name="TextBox 3">
            <a:extLst>
              <a:ext uri="{FF2B5EF4-FFF2-40B4-BE49-F238E27FC236}">
                <a16:creationId xmlns:a16="http://schemas.microsoft.com/office/drawing/2014/main" id="{865FBA0A-5720-2262-8D9A-3FB276584352}"/>
              </a:ext>
            </a:extLst>
          </p:cNvPr>
          <p:cNvSpPr txBox="1"/>
          <p:nvPr/>
        </p:nvSpPr>
        <p:spPr>
          <a:xfrm>
            <a:off x="88702" y="-3304"/>
            <a:ext cx="6731549"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a:latin typeface="Century Gothic"/>
                <a:cs typeface="Calibri"/>
              </a:rPr>
              <a:t>Guide </a:t>
            </a:r>
            <a:r>
              <a:rPr lang="en-US" sz="2800" b="1" err="1">
                <a:latin typeface="Century Gothic"/>
                <a:cs typeface="Calibri"/>
              </a:rPr>
              <a:t>d'entra</a:t>
            </a:r>
            <a:r>
              <a:rPr lang="en-US" sz="2800" b="1" err="1">
                <a:latin typeface="Century Gothic"/>
                <a:ea typeface="+mn-lt"/>
                <a:cs typeface="+mn-lt"/>
              </a:rPr>
              <a:t>î</a:t>
            </a:r>
            <a:r>
              <a:rPr lang="en-US" sz="2800" b="1" err="1">
                <a:latin typeface="Century Gothic"/>
                <a:cs typeface="Calibri"/>
              </a:rPr>
              <a:t>nement</a:t>
            </a:r>
            <a:r>
              <a:rPr lang="en-US" sz="2800" b="1">
                <a:latin typeface="Century Gothic"/>
                <a:cs typeface="Calibri"/>
              </a:rPr>
              <a:t> </a:t>
            </a:r>
          </a:p>
          <a:p>
            <a:r>
              <a:rPr lang="en-US" sz="1400" err="1">
                <a:latin typeface="Century Gothic"/>
                <a:cs typeface="Calibri"/>
              </a:rPr>
              <a:t>Réadaptation</a:t>
            </a:r>
            <a:r>
              <a:rPr lang="en-US" sz="1400">
                <a:latin typeface="Century Gothic"/>
                <a:cs typeface="Calibri"/>
              </a:rPr>
              <a:t> Post-AVC</a:t>
            </a:r>
            <a:endParaRPr lang="en-US" sz="2800" b="1">
              <a:latin typeface="Century Gothic"/>
              <a:cs typeface="Calibri"/>
            </a:endParaRPr>
          </a:p>
        </p:txBody>
      </p:sp>
    </p:spTree>
    <p:extLst>
      <p:ext uri="{BB962C8B-B14F-4D97-AF65-F5344CB8AC3E}">
        <p14:creationId xmlns:p14="http://schemas.microsoft.com/office/powerpoint/2010/main" val="37163602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83FA68CA69CDC4E9D44D98DF8DF06AC" ma:contentTypeVersion="16" ma:contentTypeDescription="Create a new document." ma:contentTypeScope="" ma:versionID="acb73bd8c37b30d13ffb425f5a170283">
  <xsd:schema xmlns:xsd="http://www.w3.org/2001/XMLSchema" xmlns:xs="http://www.w3.org/2001/XMLSchema" xmlns:p="http://schemas.microsoft.com/office/2006/metadata/properties" xmlns:ns2="e3ca3bed-316c-421b-8e24-12d7f5410c83" xmlns:ns3="a1a37ba0-c12d-405a-a4db-f04e89ca3326" targetNamespace="http://schemas.microsoft.com/office/2006/metadata/properties" ma:root="true" ma:fieldsID="b025d5f57ab2483dfc9935b753b5ccb3" ns2:_="" ns3:_="">
    <xsd:import namespace="e3ca3bed-316c-421b-8e24-12d7f5410c83"/>
    <xsd:import namespace="a1a37ba0-c12d-405a-a4db-f04e89ca332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ca3bed-316c-421b-8e24-12d7f5410c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f218295f-687b-4006-a255-510d9d5ee80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Location" ma:index="23"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1a37ba0-c12d-405a-a4db-f04e89ca332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c396ee6a-2d07-4bdd-9159-46dd514f42a8}" ma:internalName="TaxCatchAll" ma:showField="CatchAllData" ma:web="a1a37ba0-c12d-405a-a4db-f04e89ca332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3ca3bed-316c-421b-8e24-12d7f5410c83">
      <Terms xmlns="http://schemas.microsoft.com/office/infopath/2007/PartnerControls"/>
    </lcf76f155ced4ddcb4097134ff3c332f>
    <TaxCatchAll xmlns="a1a37ba0-c12d-405a-a4db-f04e89ca3326" xsi:nil="true"/>
  </documentManagement>
</p:properties>
</file>

<file path=customXml/itemProps1.xml><?xml version="1.0" encoding="utf-8"?>
<ds:datastoreItem xmlns:ds="http://schemas.openxmlformats.org/officeDocument/2006/customXml" ds:itemID="{AEB8CE83-7B4D-4BC9-A4E4-5E0BE937193D}">
  <ds:schemaRefs>
    <ds:schemaRef ds:uri="http://schemas.microsoft.com/sharepoint/v3/contenttype/forms"/>
  </ds:schemaRefs>
</ds:datastoreItem>
</file>

<file path=customXml/itemProps2.xml><?xml version="1.0" encoding="utf-8"?>
<ds:datastoreItem xmlns:ds="http://schemas.openxmlformats.org/officeDocument/2006/customXml" ds:itemID="{6CF8BB3F-647A-4ECD-AFC2-F60C3B2742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ca3bed-316c-421b-8e24-12d7f5410c83"/>
    <ds:schemaRef ds:uri="a1a37ba0-c12d-405a-a4db-f04e89ca33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B0C2759-CFE0-4550-A04D-9F9C638A72F0}">
  <ds:schemaRefs>
    <ds:schemaRef ds:uri="http://schemas.microsoft.com/office/2006/metadata/properties"/>
    <ds:schemaRef ds:uri="http://schemas.microsoft.com/office/infopath/2007/PartnerControls"/>
    <ds:schemaRef ds:uri="e3ca3bed-316c-421b-8e24-12d7f5410c83"/>
    <ds:schemaRef ds:uri="a1a37ba0-c12d-405a-a4db-f04e89ca3326"/>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190</Words>
  <Application>Microsoft Office PowerPoint</Application>
  <PresentationFormat>Custom</PresentationFormat>
  <Paragraphs>64</Paragraphs>
  <Slides>3</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vt:i4>
      </vt:variant>
    </vt:vector>
  </HeadingPairs>
  <TitlesOfParts>
    <vt:vector size="10" baseType="lpstr">
      <vt:lpstr>Arial</vt:lpstr>
      <vt:lpstr>Calibri</vt:lpstr>
      <vt:lpstr>Calibri Light</vt:lpstr>
      <vt:lpstr>Cavolini</vt:lpstr>
      <vt:lpstr>Century Gothic</vt:lpstr>
      <vt:lpstr>Office Theme</vt:lpstr>
      <vt:lpstr>1_Office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Laura Dunn</cp:lastModifiedBy>
  <cp:revision>6</cp:revision>
  <dcterms:created xsi:type="dcterms:W3CDTF">2023-01-16T16:22:21Z</dcterms:created>
  <dcterms:modified xsi:type="dcterms:W3CDTF">2024-12-02T20:00:56Z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0x010100B83FA68CA69CDC4E9D44D98DF8DF06AC</vt:lpwstr>
  </property>
  <property fmtid="{D5CDD505-2E9C-101B-9397-08002B2CF9AE}" pid="3" name="MediaServiceImageTags">
    <vt:lpwstr/>
  </property>
</Properties>
</file>