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 id="2147483708" r:id="rId5"/>
  </p:sldMasterIdLst>
  <p:sldIdLst>
    <p:sldId id="327" r:id="rId6"/>
    <p:sldId id="290" r:id="rId7"/>
    <p:sldId id="291" r:id="rId8"/>
    <p:sldId id="292" r:id="rId9"/>
    <p:sldId id="293" r:id="rId10"/>
  </p:sldIdLst>
  <p:sldSz cx="12801600" cy="73152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C21E5A-8E6A-4B61-87F2-28B695193655}" v="1" dt="2024-12-02T20:05:08.0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48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5" Type="http://schemas.microsoft.com/office/2016/11/relationships/changesInfo" Target="changesInfos/changesInfo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Dunn" userId="a1b48991-b855-4e9d-9b46-097d553f086f" providerId="ADAL" clId="{97C21E5A-8E6A-4B61-87F2-28B695193655}"/>
    <pc:docChg chg="addSld delSld modSld">
      <pc:chgData name="Laura Dunn" userId="a1b48991-b855-4e9d-9b46-097d553f086f" providerId="ADAL" clId="{97C21E5A-8E6A-4B61-87F2-28B695193655}" dt="2024-12-02T20:06:36.404" v="17" actId="1076"/>
      <pc:docMkLst>
        <pc:docMk/>
      </pc:docMkLst>
      <pc:sldChg chg="del">
        <pc:chgData name="Laura Dunn" userId="a1b48991-b855-4e9d-9b46-097d553f086f" providerId="ADAL" clId="{97C21E5A-8E6A-4B61-87F2-28B695193655}" dt="2024-12-02T20:06:08.548" v="13" actId="2696"/>
        <pc:sldMkLst>
          <pc:docMk/>
          <pc:sldMk cId="2083176564" sldId="294"/>
        </pc:sldMkLst>
      </pc:sldChg>
      <pc:sldChg chg="modSp add mod">
        <pc:chgData name="Laura Dunn" userId="a1b48991-b855-4e9d-9b46-097d553f086f" providerId="ADAL" clId="{97C21E5A-8E6A-4B61-87F2-28B695193655}" dt="2024-12-02T20:06:36.404" v="17" actId="1076"/>
        <pc:sldMkLst>
          <pc:docMk/>
          <pc:sldMk cId="1638391698" sldId="327"/>
        </pc:sldMkLst>
        <pc:spChg chg="mod">
          <ac:chgData name="Laura Dunn" userId="a1b48991-b855-4e9d-9b46-097d553f086f" providerId="ADAL" clId="{97C21E5A-8E6A-4B61-87F2-28B695193655}" dt="2024-12-02T20:06:36.404" v="17" actId="1076"/>
          <ac:spMkLst>
            <pc:docMk/>
            <pc:sldMk cId="1638391698" sldId="327"/>
            <ac:spMk id="6" creationId="{7820F36B-1165-8106-6531-4A22156AA99D}"/>
          </ac:spMkLst>
        </pc:spChg>
        <pc:spChg chg="mod">
          <ac:chgData name="Laura Dunn" userId="a1b48991-b855-4e9d-9b46-097d553f086f" providerId="ADAL" clId="{97C21E5A-8E6A-4B61-87F2-28B695193655}" dt="2024-12-02T20:05:38.082" v="8" actId="403"/>
          <ac:spMkLst>
            <pc:docMk/>
            <pc:sldMk cId="1638391698" sldId="327"/>
            <ac:spMk id="8" creationId="{F39DB895-8B62-40C9-A32B-E8F6B6FA410A}"/>
          </ac:spMkLst>
        </pc:spChg>
        <pc:picChg chg="mod">
          <ac:chgData name="Laura Dunn" userId="a1b48991-b855-4e9d-9b46-097d553f086f" providerId="ADAL" clId="{97C21E5A-8E6A-4B61-87F2-28B695193655}" dt="2024-12-02T20:05:59.151" v="11" actId="1076"/>
          <ac:picMkLst>
            <pc:docMk/>
            <pc:sldMk cId="1638391698" sldId="327"/>
            <ac:picMk id="4" creationId="{BD3C9FC3-EE05-9FCD-C1A8-8F791827A23E}"/>
          </ac:picMkLst>
        </pc:picChg>
        <pc:picChg chg="mod">
          <ac:chgData name="Laura Dunn" userId="a1b48991-b855-4e9d-9b46-097d553f086f" providerId="ADAL" clId="{97C21E5A-8E6A-4B61-87F2-28B695193655}" dt="2024-12-02T20:06:03.812" v="12" actId="1076"/>
          <ac:picMkLst>
            <pc:docMk/>
            <pc:sldMk cId="1638391698" sldId="327"/>
            <ac:picMk id="12" creationId="{281D7713-493E-E832-5B32-52AAD6EF66F5}"/>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197187"/>
            <a:ext cx="9601200" cy="2546773"/>
          </a:xfrm>
        </p:spPr>
        <p:txBody>
          <a:bodyPr anchor="b"/>
          <a:lstStyle>
            <a:lvl1pPr algn="ctr">
              <a:defRPr sz="10500"/>
            </a:lvl1pPr>
          </a:lstStyle>
          <a:p>
            <a:r>
              <a:rPr lang="en-US" dirty="0"/>
              <a:t>Click to edit Master title style</a:t>
            </a:r>
          </a:p>
        </p:txBody>
      </p:sp>
      <p:sp>
        <p:nvSpPr>
          <p:cNvPr id="3" name="Subtitle 2"/>
          <p:cNvSpPr>
            <a:spLocks noGrp="1"/>
          </p:cNvSpPr>
          <p:nvPr>
            <p:ph type="subTitle" idx="1"/>
          </p:nvPr>
        </p:nvSpPr>
        <p:spPr>
          <a:xfrm>
            <a:off x="1600200" y="3842174"/>
            <a:ext cx="9601200" cy="1766146"/>
          </a:xfrm>
        </p:spPr>
        <p:txBody>
          <a:bodyPr/>
          <a:lstStyle>
            <a:lvl1pPr marL="0" indent="0" algn="ctr">
              <a:buNone/>
              <a:defRPr sz="4200"/>
            </a:lvl1pPr>
            <a:lvl2pPr marL="800100" indent="0" algn="ctr">
              <a:buNone/>
              <a:defRPr sz="3500"/>
            </a:lvl2pPr>
            <a:lvl3pPr marL="1600200" indent="0" algn="ctr">
              <a:buNone/>
              <a:defRPr sz="3150"/>
            </a:lvl3pPr>
            <a:lvl4pPr marL="2400300" indent="0" algn="ctr">
              <a:buNone/>
              <a:defRPr sz="2800"/>
            </a:lvl4pPr>
            <a:lvl5pPr marL="3200400" indent="0" algn="ctr">
              <a:buNone/>
              <a:defRPr sz="2800"/>
            </a:lvl5pPr>
            <a:lvl6pPr marL="4000500" indent="0" algn="ctr">
              <a:buNone/>
              <a:defRPr sz="2800"/>
            </a:lvl6pPr>
            <a:lvl7pPr marL="4800600" indent="0" algn="ctr">
              <a:buNone/>
              <a:defRPr sz="2800"/>
            </a:lvl7pPr>
            <a:lvl8pPr marL="5600700" indent="0" algn="ctr">
              <a:buNone/>
              <a:defRPr sz="2800"/>
            </a:lvl8pPr>
            <a:lvl9pPr marL="6400800" indent="0" algn="ctr">
              <a:buNone/>
              <a:defRPr sz="28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301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06921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5" y="389467"/>
            <a:ext cx="2760345" cy="6199294"/>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80110" y="389467"/>
            <a:ext cx="8121015" cy="6199294"/>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58011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1" y="1197187"/>
            <a:ext cx="10881360" cy="2546774"/>
          </a:xfrm>
        </p:spPr>
        <p:txBody>
          <a:bodyPr anchor="b"/>
          <a:lstStyle>
            <a:lvl1pPr algn="ctr">
              <a:defRPr sz="6109"/>
            </a:lvl1pPr>
          </a:lstStyle>
          <a:p>
            <a:r>
              <a:rPr lang="en-US"/>
              <a:t>Click to edit Master title style</a:t>
            </a:r>
            <a:endParaRPr lang="en-US" dirty="0"/>
          </a:p>
        </p:txBody>
      </p:sp>
      <p:sp>
        <p:nvSpPr>
          <p:cNvPr id="3" name="Subtitle 2"/>
          <p:cNvSpPr>
            <a:spLocks noGrp="1"/>
          </p:cNvSpPr>
          <p:nvPr>
            <p:ph type="subTitle" idx="1"/>
          </p:nvPr>
        </p:nvSpPr>
        <p:spPr>
          <a:xfrm>
            <a:off x="1600201" y="3842174"/>
            <a:ext cx="9601200" cy="1766146"/>
          </a:xfrm>
        </p:spPr>
        <p:txBody>
          <a:bodyPr/>
          <a:lstStyle>
            <a:lvl1pPr marL="0" indent="0" algn="ctr">
              <a:buNone/>
              <a:defRPr sz="2444"/>
            </a:lvl1pPr>
            <a:lvl2pPr marL="465510" indent="0" algn="ctr">
              <a:buNone/>
              <a:defRPr sz="2037"/>
            </a:lvl2pPr>
            <a:lvl3pPr marL="931021" indent="0" algn="ctr">
              <a:buNone/>
              <a:defRPr sz="1832"/>
            </a:lvl3pPr>
            <a:lvl4pPr marL="1396531" indent="0" algn="ctr">
              <a:buNone/>
              <a:defRPr sz="1629"/>
            </a:lvl4pPr>
            <a:lvl5pPr marL="1862041" indent="0" algn="ctr">
              <a:buNone/>
              <a:defRPr sz="1629"/>
            </a:lvl5pPr>
            <a:lvl6pPr marL="2327551" indent="0" algn="ctr">
              <a:buNone/>
              <a:defRPr sz="1629"/>
            </a:lvl6pPr>
            <a:lvl7pPr marL="2793062" indent="0" algn="ctr">
              <a:buNone/>
              <a:defRPr sz="1629"/>
            </a:lvl7pPr>
            <a:lvl8pPr marL="3258573" indent="0" algn="ctr">
              <a:buNone/>
              <a:defRPr sz="1629"/>
            </a:lvl8pPr>
            <a:lvl9pPr marL="3724083" indent="0" algn="ctr">
              <a:buNone/>
              <a:defRPr sz="162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932779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8799364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4" y="1823723"/>
            <a:ext cx="11041380" cy="3042919"/>
          </a:xfrm>
        </p:spPr>
        <p:txBody>
          <a:bodyPr anchor="b"/>
          <a:lstStyle>
            <a:lvl1pPr>
              <a:defRPr sz="6109"/>
            </a:lvl1pPr>
          </a:lstStyle>
          <a:p>
            <a:r>
              <a:rPr lang="en-US"/>
              <a:t>Click to edit Master title style</a:t>
            </a:r>
            <a:endParaRPr lang="en-US" dirty="0"/>
          </a:p>
        </p:txBody>
      </p:sp>
      <p:sp>
        <p:nvSpPr>
          <p:cNvPr id="3" name="Text Placeholder 2"/>
          <p:cNvSpPr>
            <a:spLocks noGrp="1"/>
          </p:cNvSpPr>
          <p:nvPr>
            <p:ph type="body" idx="1"/>
          </p:nvPr>
        </p:nvSpPr>
        <p:spPr>
          <a:xfrm>
            <a:off x="873444" y="4895428"/>
            <a:ext cx="11041380" cy="1600200"/>
          </a:xfrm>
        </p:spPr>
        <p:txBody>
          <a:bodyPr/>
          <a:lstStyle>
            <a:lvl1pPr marL="0" indent="0">
              <a:buNone/>
              <a:defRPr sz="2444">
                <a:solidFill>
                  <a:schemeClr val="tx1"/>
                </a:solidFill>
              </a:defRPr>
            </a:lvl1pPr>
            <a:lvl2pPr marL="465510" indent="0">
              <a:buNone/>
              <a:defRPr sz="2037">
                <a:solidFill>
                  <a:schemeClr val="tx1">
                    <a:tint val="75000"/>
                  </a:schemeClr>
                </a:solidFill>
              </a:defRPr>
            </a:lvl2pPr>
            <a:lvl3pPr marL="931021" indent="0">
              <a:buNone/>
              <a:defRPr sz="1832">
                <a:solidFill>
                  <a:schemeClr val="tx1">
                    <a:tint val="75000"/>
                  </a:schemeClr>
                </a:solidFill>
              </a:defRPr>
            </a:lvl3pPr>
            <a:lvl4pPr marL="1396531" indent="0">
              <a:buNone/>
              <a:defRPr sz="1629">
                <a:solidFill>
                  <a:schemeClr val="tx1">
                    <a:tint val="75000"/>
                  </a:schemeClr>
                </a:solidFill>
              </a:defRPr>
            </a:lvl4pPr>
            <a:lvl5pPr marL="1862041" indent="0">
              <a:buNone/>
              <a:defRPr sz="1629">
                <a:solidFill>
                  <a:schemeClr val="tx1">
                    <a:tint val="75000"/>
                  </a:schemeClr>
                </a:solidFill>
              </a:defRPr>
            </a:lvl5pPr>
            <a:lvl6pPr marL="2327551" indent="0">
              <a:buNone/>
              <a:defRPr sz="1629">
                <a:solidFill>
                  <a:schemeClr val="tx1">
                    <a:tint val="75000"/>
                  </a:schemeClr>
                </a:solidFill>
              </a:defRPr>
            </a:lvl6pPr>
            <a:lvl7pPr marL="2793062" indent="0">
              <a:buNone/>
              <a:defRPr sz="1629">
                <a:solidFill>
                  <a:schemeClr val="tx1">
                    <a:tint val="75000"/>
                  </a:schemeClr>
                </a:solidFill>
              </a:defRPr>
            </a:lvl7pPr>
            <a:lvl8pPr marL="3258573" indent="0">
              <a:buNone/>
              <a:defRPr sz="1629">
                <a:solidFill>
                  <a:schemeClr val="tx1">
                    <a:tint val="75000"/>
                  </a:schemeClr>
                </a:solidFill>
              </a:defRPr>
            </a:lvl8pPr>
            <a:lvl9pPr marL="3724083" indent="0">
              <a:buNone/>
              <a:defRPr sz="162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6754964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1947334"/>
            <a:ext cx="5440680" cy="46414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1947334"/>
            <a:ext cx="5440680" cy="46414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5047779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8" y="389469"/>
            <a:ext cx="11041380" cy="1413934"/>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1793241"/>
            <a:ext cx="5415676" cy="878839"/>
          </a:xfrm>
        </p:spPr>
        <p:txBody>
          <a:bodyPr anchor="b"/>
          <a:lstStyle>
            <a:lvl1pPr marL="0" indent="0">
              <a:buNone/>
              <a:defRPr sz="2444" b="1"/>
            </a:lvl1pPr>
            <a:lvl2pPr marL="465510" indent="0">
              <a:buNone/>
              <a:defRPr sz="2037" b="1"/>
            </a:lvl2pPr>
            <a:lvl3pPr marL="931021" indent="0">
              <a:buNone/>
              <a:defRPr sz="1832" b="1"/>
            </a:lvl3pPr>
            <a:lvl4pPr marL="1396531" indent="0">
              <a:buNone/>
              <a:defRPr sz="1629" b="1"/>
            </a:lvl4pPr>
            <a:lvl5pPr marL="1862041" indent="0">
              <a:buNone/>
              <a:defRPr sz="1629" b="1"/>
            </a:lvl5pPr>
            <a:lvl6pPr marL="2327551" indent="0">
              <a:buNone/>
              <a:defRPr sz="1629" b="1"/>
            </a:lvl6pPr>
            <a:lvl7pPr marL="2793062" indent="0">
              <a:buNone/>
              <a:defRPr sz="1629" b="1"/>
            </a:lvl7pPr>
            <a:lvl8pPr marL="3258573" indent="0">
              <a:buNone/>
              <a:defRPr sz="1629" b="1"/>
            </a:lvl8pPr>
            <a:lvl9pPr marL="3724083" indent="0">
              <a:buNone/>
              <a:defRPr sz="1629" b="1"/>
            </a:lvl9pPr>
          </a:lstStyle>
          <a:p>
            <a:pPr lvl="0"/>
            <a:r>
              <a:rPr lang="en-US"/>
              <a:t>Click to edit Master text styles</a:t>
            </a:r>
          </a:p>
        </p:txBody>
      </p:sp>
      <p:sp>
        <p:nvSpPr>
          <p:cNvPr id="4" name="Content Placeholder 3"/>
          <p:cNvSpPr>
            <a:spLocks noGrp="1"/>
          </p:cNvSpPr>
          <p:nvPr>
            <p:ph sz="half" idx="2"/>
          </p:nvPr>
        </p:nvSpPr>
        <p:spPr>
          <a:xfrm>
            <a:off x="881779" y="2672080"/>
            <a:ext cx="5415676" cy="39302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1793241"/>
            <a:ext cx="5442348" cy="878839"/>
          </a:xfrm>
        </p:spPr>
        <p:txBody>
          <a:bodyPr anchor="b"/>
          <a:lstStyle>
            <a:lvl1pPr marL="0" indent="0">
              <a:buNone/>
              <a:defRPr sz="2444" b="1"/>
            </a:lvl1pPr>
            <a:lvl2pPr marL="465510" indent="0">
              <a:buNone/>
              <a:defRPr sz="2037" b="1"/>
            </a:lvl2pPr>
            <a:lvl3pPr marL="931021" indent="0">
              <a:buNone/>
              <a:defRPr sz="1832" b="1"/>
            </a:lvl3pPr>
            <a:lvl4pPr marL="1396531" indent="0">
              <a:buNone/>
              <a:defRPr sz="1629" b="1"/>
            </a:lvl4pPr>
            <a:lvl5pPr marL="1862041" indent="0">
              <a:buNone/>
              <a:defRPr sz="1629" b="1"/>
            </a:lvl5pPr>
            <a:lvl6pPr marL="2327551" indent="0">
              <a:buNone/>
              <a:defRPr sz="1629" b="1"/>
            </a:lvl6pPr>
            <a:lvl7pPr marL="2793062" indent="0">
              <a:buNone/>
              <a:defRPr sz="1629" b="1"/>
            </a:lvl7pPr>
            <a:lvl8pPr marL="3258573" indent="0">
              <a:buNone/>
              <a:defRPr sz="1629" b="1"/>
            </a:lvl8pPr>
            <a:lvl9pPr marL="3724083" indent="0">
              <a:buNone/>
              <a:defRPr sz="1629" b="1"/>
            </a:lvl9pPr>
          </a:lstStyle>
          <a:p>
            <a:pPr lvl="0"/>
            <a:r>
              <a:rPr lang="en-US"/>
              <a:t>Click to edit Master text styles</a:t>
            </a:r>
          </a:p>
        </p:txBody>
      </p:sp>
      <p:sp>
        <p:nvSpPr>
          <p:cNvPr id="6" name="Content Placeholder 5"/>
          <p:cNvSpPr>
            <a:spLocks noGrp="1"/>
          </p:cNvSpPr>
          <p:nvPr>
            <p:ph sz="quarter" idx="4"/>
          </p:nvPr>
        </p:nvSpPr>
        <p:spPr>
          <a:xfrm>
            <a:off x="6480811" y="2672080"/>
            <a:ext cx="5442348" cy="39302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0760C5-09C6-4343-B9A5-08EF06F5C243}" type="datetimeFigureOut">
              <a:rPr lang="en-CA" smtClean="0"/>
              <a:t>2024-12-02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2574879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0760C5-09C6-4343-B9A5-08EF06F5C243}" type="datetimeFigureOut">
              <a:rPr lang="en-CA" smtClean="0"/>
              <a:t>2024-12-02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2275663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0760C5-09C6-4343-B9A5-08EF06F5C243}" type="datetimeFigureOut">
              <a:rPr lang="en-CA" smtClean="0"/>
              <a:t>2024-12-02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8199196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487680"/>
            <a:ext cx="4128849" cy="1706880"/>
          </a:xfrm>
        </p:spPr>
        <p:txBody>
          <a:bodyPr anchor="b"/>
          <a:lstStyle>
            <a:lvl1pPr>
              <a:defRPr sz="3258"/>
            </a:lvl1pPr>
          </a:lstStyle>
          <a:p>
            <a:r>
              <a:rPr lang="en-US"/>
              <a:t>Click to edit Master title style</a:t>
            </a:r>
            <a:endParaRPr lang="en-US" dirty="0"/>
          </a:p>
        </p:txBody>
      </p:sp>
      <p:sp>
        <p:nvSpPr>
          <p:cNvPr id="3" name="Content Placeholder 2"/>
          <p:cNvSpPr>
            <a:spLocks noGrp="1"/>
          </p:cNvSpPr>
          <p:nvPr>
            <p:ph idx="1"/>
          </p:nvPr>
        </p:nvSpPr>
        <p:spPr>
          <a:xfrm>
            <a:off x="5442348" y="1053255"/>
            <a:ext cx="6480809" cy="5198533"/>
          </a:xfrm>
        </p:spPr>
        <p:txBody>
          <a:bodyPr/>
          <a:lstStyle>
            <a:lvl1pPr>
              <a:defRPr sz="3258"/>
            </a:lvl1pPr>
            <a:lvl2pPr>
              <a:defRPr sz="2851"/>
            </a:lvl2pPr>
            <a:lvl3pPr>
              <a:defRPr sz="2444"/>
            </a:lvl3pPr>
            <a:lvl4pPr>
              <a:defRPr sz="2037"/>
            </a:lvl4pPr>
            <a:lvl5pPr>
              <a:defRPr sz="2037"/>
            </a:lvl5pPr>
            <a:lvl6pPr>
              <a:defRPr sz="2037"/>
            </a:lvl6pPr>
            <a:lvl7pPr>
              <a:defRPr sz="2037"/>
            </a:lvl7pPr>
            <a:lvl8pPr>
              <a:defRPr sz="2037"/>
            </a:lvl8pPr>
            <a:lvl9pPr>
              <a:defRPr sz="203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194560"/>
            <a:ext cx="4128849" cy="4065694"/>
          </a:xfrm>
        </p:spPr>
        <p:txBody>
          <a:bodyPr/>
          <a:lstStyle>
            <a:lvl1pPr marL="0" indent="0">
              <a:buNone/>
              <a:defRPr sz="1629"/>
            </a:lvl1pPr>
            <a:lvl2pPr marL="465510" indent="0">
              <a:buNone/>
              <a:defRPr sz="1425"/>
            </a:lvl2pPr>
            <a:lvl3pPr marL="931021" indent="0">
              <a:buNone/>
              <a:defRPr sz="1222"/>
            </a:lvl3pPr>
            <a:lvl4pPr marL="1396531" indent="0">
              <a:buNone/>
              <a:defRPr sz="1018"/>
            </a:lvl4pPr>
            <a:lvl5pPr marL="1862041" indent="0">
              <a:buNone/>
              <a:defRPr sz="1018"/>
            </a:lvl5pPr>
            <a:lvl6pPr marL="2327551" indent="0">
              <a:buNone/>
              <a:defRPr sz="1018"/>
            </a:lvl6pPr>
            <a:lvl7pPr marL="2793062" indent="0">
              <a:buNone/>
              <a:defRPr sz="1018"/>
            </a:lvl7pPr>
            <a:lvl8pPr marL="3258573" indent="0">
              <a:buNone/>
              <a:defRPr sz="1018"/>
            </a:lvl8pPr>
            <a:lvl9pPr marL="3724083" indent="0">
              <a:buNone/>
              <a:defRPr sz="1018"/>
            </a:lvl9pPr>
          </a:lstStyle>
          <a:p>
            <a:pPr lvl="0"/>
            <a:r>
              <a:rPr lang="en-US"/>
              <a:t>Click to edit Master text styles</a:t>
            </a:r>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4042552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673671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487680"/>
            <a:ext cx="4128849" cy="1706880"/>
          </a:xfrm>
        </p:spPr>
        <p:txBody>
          <a:bodyPr anchor="b"/>
          <a:lstStyle>
            <a:lvl1pPr>
              <a:defRPr sz="3258"/>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8" y="1053255"/>
            <a:ext cx="6480809" cy="5198533"/>
          </a:xfrm>
        </p:spPr>
        <p:txBody>
          <a:bodyPr anchor="t"/>
          <a:lstStyle>
            <a:lvl1pPr marL="0" indent="0">
              <a:buNone/>
              <a:defRPr sz="3258"/>
            </a:lvl1pPr>
            <a:lvl2pPr marL="465510" indent="0">
              <a:buNone/>
              <a:defRPr sz="2851"/>
            </a:lvl2pPr>
            <a:lvl3pPr marL="931021" indent="0">
              <a:buNone/>
              <a:defRPr sz="2444"/>
            </a:lvl3pPr>
            <a:lvl4pPr marL="1396531" indent="0">
              <a:buNone/>
              <a:defRPr sz="2037"/>
            </a:lvl4pPr>
            <a:lvl5pPr marL="1862041" indent="0">
              <a:buNone/>
              <a:defRPr sz="2037"/>
            </a:lvl5pPr>
            <a:lvl6pPr marL="2327551" indent="0">
              <a:buNone/>
              <a:defRPr sz="2037"/>
            </a:lvl6pPr>
            <a:lvl7pPr marL="2793062" indent="0">
              <a:buNone/>
              <a:defRPr sz="2037"/>
            </a:lvl7pPr>
            <a:lvl8pPr marL="3258573" indent="0">
              <a:buNone/>
              <a:defRPr sz="2037"/>
            </a:lvl8pPr>
            <a:lvl9pPr marL="3724083" indent="0">
              <a:buNone/>
              <a:defRPr sz="2037"/>
            </a:lvl9pPr>
          </a:lstStyle>
          <a:p>
            <a:r>
              <a:rPr lang="en-US"/>
              <a:t>Click icon to add picture</a:t>
            </a:r>
            <a:endParaRPr lang="en-US" dirty="0"/>
          </a:p>
        </p:txBody>
      </p:sp>
      <p:sp>
        <p:nvSpPr>
          <p:cNvPr id="4" name="Text Placeholder 3"/>
          <p:cNvSpPr>
            <a:spLocks noGrp="1"/>
          </p:cNvSpPr>
          <p:nvPr>
            <p:ph type="body" sz="half" idx="2"/>
          </p:nvPr>
        </p:nvSpPr>
        <p:spPr>
          <a:xfrm>
            <a:off x="881778" y="2194560"/>
            <a:ext cx="4128849" cy="4065694"/>
          </a:xfrm>
        </p:spPr>
        <p:txBody>
          <a:bodyPr/>
          <a:lstStyle>
            <a:lvl1pPr marL="0" indent="0">
              <a:buNone/>
              <a:defRPr sz="1629"/>
            </a:lvl1pPr>
            <a:lvl2pPr marL="465510" indent="0">
              <a:buNone/>
              <a:defRPr sz="1425"/>
            </a:lvl2pPr>
            <a:lvl3pPr marL="931021" indent="0">
              <a:buNone/>
              <a:defRPr sz="1222"/>
            </a:lvl3pPr>
            <a:lvl4pPr marL="1396531" indent="0">
              <a:buNone/>
              <a:defRPr sz="1018"/>
            </a:lvl4pPr>
            <a:lvl5pPr marL="1862041" indent="0">
              <a:buNone/>
              <a:defRPr sz="1018"/>
            </a:lvl5pPr>
            <a:lvl6pPr marL="2327551" indent="0">
              <a:buNone/>
              <a:defRPr sz="1018"/>
            </a:lvl6pPr>
            <a:lvl7pPr marL="2793062" indent="0">
              <a:buNone/>
              <a:defRPr sz="1018"/>
            </a:lvl7pPr>
            <a:lvl8pPr marL="3258573" indent="0">
              <a:buNone/>
              <a:defRPr sz="1018"/>
            </a:lvl8pPr>
            <a:lvl9pPr marL="3724083" indent="0">
              <a:buNone/>
              <a:defRPr sz="1018"/>
            </a:lvl9pPr>
          </a:lstStyle>
          <a:p>
            <a:pPr lvl="0"/>
            <a:r>
              <a:rPr lang="en-US"/>
              <a:t>Click to edit Master text styles</a:t>
            </a:r>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8766528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5708129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7" y="389467"/>
            <a:ext cx="2760345" cy="619929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2" y="389467"/>
            <a:ext cx="8121014" cy="619929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397765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1823721"/>
            <a:ext cx="11041380" cy="3042919"/>
          </a:xfrm>
        </p:spPr>
        <p:txBody>
          <a:bodyPr anchor="b"/>
          <a:lstStyle>
            <a:lvl1pPr>
              <a:defRPr sz="10500"/>
            </a:lvl1pPr>
          </a:lstStyle>
          <a:p>
            <a:r>
              <a:rPr lang="en-US" dirty="0"/>
              <a:t>Click to edit Master title style</a:t>
            </a:r>
          </a:p>
        </p:txBody>
      </p:sp>
      <p:sp>
        <p:nvSpPr>
          <p:cNvPr id="3" name="Text Placeholder 2"/>
          <p:cNvSpPr>
            <a:spLocks noGrp="1"/>
          </p:cNvSpPr>
          <p:nvPr>
            <p:ph type="body" idx="1"/>
          </p:nvPr>
        </p:nvSpPr>
        <p:spPr>
          <a:xfrm>
            <a:off x="873443" y="4895428"/>
            <a:ext cx="11041380" cy="1600199"/>
          </a:xfrm>
        </p:spPr>
        <p:txBody>
          <a:bodyPr/>
          <a:lstStyle>
            <a:lvl1pPr marL="0" indent="0">
              <a:buNone/>
              <a:defRPr sz="4200">
                <a:solidFill>
                  <a:schemeClr val="tx1">
                    <a:tint val="75000"/>
                  </a:schemeClr>
                </a:solidFill>
              </a:defRPr>
            </a:lvl1pPr>
            <a:lvl2pPr marL="800100" indent="0">
              <a:buNone/>
              <a:defRPr sz="3500">
                <a:solidFill>
                  <a:schemeClr val="tx1">
                    <a:tint val="75000"/>
                  </a:schemeClr>
                </a:solidFill>
              </a:defRPr>
            </a:lvl2pPr>
            <a:lvl3pPr marL="1600200" indent="0">
              <a:buNone/>
              <a:defRPr sz="3150">
                <a:solidFill>
                  <a:schemeClr val="tx1">
                    <a:tint val="75000"/>
                  </a:schemeClr>
                </a:solidFill>
              </a:defRPr>
            </a:lvl3pPr>
            <a:lvl4pPr marL="2400300" indent="0">
              <a:buNone/>
              <a:defRPr sz="2800">
                <a:solidFill>
                  <a:schemeClr val="tx1">
                    <a:tint val="75000"/>
                  </a:schemeClr>
                </a:solidFill>
              </a:defRPr>
            </a:lvl4pPr>
            <a:lvl5pPr marL="3200400" indent="0">
              <a:buNone/>
              <a:defRPr sz="2800">
                <a:solidFill>
                  <a:schemeClr val="tx1">
                    <a:tint val="75000"/>
                  </a:schemeClr>
                </a:solidFill>
              </a:defRPr>
            </a:lvl5pPr>
            <a:lvl6pPr marL="4000500" indent="0">
              <a:buNone/>
              <a:defRPr sz="2800">
                <a:solidFill>
                  <a:schemeClr val="tx1">
                    <a:tint val="75000"/>
                  </a:schemeClr>
                </a:solidFill>
              </a:defRPr>
            </a:lvl6pPr>
            <a:lvl7pPr marL="4800600" indent="0">
              <a:buNone/>
              <a:defRPr sz="2800">
                <a:solidFill>
                  <a:schemeClr val="tx1">
                    <a:tint val="75000"/>
                  </a:schemeClr>
                </a:solidFill>
              </a:defRPr>
            </a:lvl7pPr>
            <a:lvl8pPr marL="5600700" indent="0">
              <a:buNone/>
              <a:defRPr sz="2800">
                <a:solidFill>
                  <a:schemeClr val="tx1">
                    <a:tint val="75000"/>
                  </a:schemeClr>
                </a:solidFill>
              </a:defRPr>
            </a:lvl8pPr>
            <a:lvl9pPr marL="6400800" indent="0">
              <a:buNone/>
              <a:defRPr sz="28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563821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80110" y="1947333"/>
            <a:ext cx="5440680" cy="464142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480810" y="1947333"/>
            <a:ext cx="5440680" cy="464142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701207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389467"/>
            <a:ext cx="11041380" cy="1413934"/>
          </a:xfrm>
        </p:spPr>
        <p:txBody>
          <a:bodyPr/>
          <a:lstStyle/>
          <a:p>
            <a:r>
              <a:rPr lang="en-US" dirty="0"/>
              <a:t>Click to edit Master title style</a:t>
            </a:r>
          </a:p>
        </p:txBody>
      </p:sp>
      <p:sp>
        <p:nvSpPr>
          <p:cNvPr id="3" name="Text Placeholder 2"/>
          <p:cNvSpPr>
            <a:spLocks noGrp="1"/>
          </p:cNvSpPr>
          <p:nvPr>
            <p:ph type="body" idx="1"/>
          </p:nvPr>
        </p:nvSpPr>
        <p:spPr>
          <a:xfrm>
            <a:off x="881778" y="1793241"/>
            <a:ext cx="5415676" cy="878839"/>
          </a:xfrm>
        </p:spPr>
        <p:txBody>
          <a:bodyPr anchor="b"/>
          <a:lstStyle>
            <a:lvl1pPr marL="0" indent="0">
              <a:buNone/>
              <a:defRPr sz="4200" b="1"/>
            </a:lvl1pPr>
            <a:lvl2pPr marL="800100" indent="0">
              <a:buNone/>
              <a:defRPr sz="3500" b="1"/>
            </a:lvl2pPr>
            <a:lvl3pPr marL="1600200" indent="0">
              <a:buNone/>
              <a:defRPr sz="3150" b="1"/>
            </a:lvl3pPr>
            <a:lvl4pPr marL="2400300" indent="0">
              <a:buNone/>
              <a:defRPr sz="2800" b="1"/>
            </a:lvl4pPr>
            <a:lvl5pPr marL="3200400" indent="0">
              <a:buNone/>
              <a:defRPr sz="2800" b="1"/>
            </a:lvl5pPr>
            <a:lvl6pPr marL="4000500" indent="0">
              <a:buNone/>
              <a:defRPr sz="2800" b="1"/>
            </a:lvl6pPr>
            <a:lvl7pPr marL="4800600" indent="0">
              <a:buNone/>
              <a:defRPr sz="2800" b="1"/>
            </a:lvl7pPr>
            <a:lvl8pPr marL="5600700" indent="0">
              <a:buNone/>
              <a:defRPr sz="2800" b="1"/>
            </a:lvl8pPr>
            <a:lvl9pPr marL="6400800" indent="0">
              <a:buNone/>
              <a:defRPr sz="2800" b="1"/>
            </a:lvl9pPr>
          </a:lstStyle>
          <a:p>
            <a:pPr lvl="0"/>
            <a:r>
              <a:rPr lang="en-US" dirty="0"/>
              <a:t>Click to edit Master text styles</a:t>
            </a:r>
          </a:p>
        </p:txBody>
      </p:sp>
      <p:sp>
        <p:nvSpPr>
          <p:cNvPr id="4" name="Content Placeholder 3"/>
          <p:cNvSpPr>
            <a:spLocks noGrp="1"/>
          </p:cNvSpPr>
          <p:nvPr>
            <p:ph sz="half" idx="2"/>
          </p:nvPr>
        </p:nvSpPr>
        <p:spPr>
          <a:xfrm>
            <a:off x="881778" y="2672080"/>
            <a:ext cx="5415676" cy="393022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80810" y="1793241"/>
            <a:ext cx="5442347" cy="878839"/>
          </a:xfrm>
        </p:spPr>
        <p:txBody>
          <a:bodyPr anchor="b"/>
          <a:lstStyle>
            <a:lvl1pPr marL="0" indent="0">
              <a:buNone/>
              <a:defRPr sz="4200" b="1"/>
            </a:lvl1pPr>
            <a:lvl2pPr marL="800100" indent="0">
              <a:buNone/>
              <a:defRPr sz="3500" b="1"/>
            </a:lvl2pPr>
            <a:lvl3pPr marL="1600200" indent="0">
              <a:buNone/>
              <a:defRPr sz="3150" b="1"/>
            </a:lvl3pPr>
            <a:lvl4pPr marL="2400300" indent="0">
              <a:buNone/>
              <a:defRPr sz="2800" b="1"/>
            </a:lvl4pPr>
            <a:lvl5pPr marL="3200400" indent="0">
              <a:buNone/>
              <a:defRPr sz="2800" b="1"/>
            </a:lvl5pPr>
            <a:lvl6pPr marL="4000500" indent="0">
              <a:buNone/>
              <a:defRPr sz="2800" b="1"/>
            </a:lvl6pPr>
            <a:lvl7pPr marL="4800600" indent="0">
              <a:buNone/>
              <a:defRPr sz="2800" b="1"/>
            </a:lvl7pPr>
            <a:lvl8pPr marL="5600700" indent="0">
              <a:buNone/>
              <a:defRPr sz="2800" b="1"/>
            </a:lvl8pPr>
            <a:lvl9pPr marL="6400800" indent="0">
              <a:buNone/>
              <a:defRPr sz="2800" b="1"/>
            </a:lvl9pPr>
          </a:lstStyle>
          <a:p>
            <a:pPr lvl="0"/>
            <a:r>
              <a:rPr lang="en-US" dirty="0"/>
              <a:t>Click to edit Master text styles</a:t>
            </a:r>
          </a:p>
        </p:txBody>
      </p:sp>
      <p:sp>
        <p:nvSpPr>
          <p:cNvPr id="6" name="Content Placeholder 5"/>
          <p:cNvSpPr>
            <a:spLocks noGrp="1"/>
          </p:cNvSpPr>
          <p:nvPr>
            <p:ph sz="quarter" idx="4"/>
          </p:nvPr>
        </p:nvSpPr>
        <p:spPr>
          <a:xfrm>
            <a:off x="6480810" y="2672080"/>
            <a:ext cx="5442347" cy="393022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988687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86972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869841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487680"/>
            <a:ext cx="4128849" cy="1706880"/>
          </a:xfrm>
        </p:spPr>
        <p:txBody>
          <a:bodyPr anchor="b"/>
          <a:lstStyle>
            <a:lvl1pPr>
              <a:defRPr sz="5600"/>
            </a:lvl1pPr>
          </a:lstStyle>
          <a:p>
            <a:r>
              <a:rPr lang="en-US" dirty="0"/>
              <a:t>Click to edit Master title style</a:t>
            </a:r>
          </a:p>
        </p:txBody>
      </p:sp>
      <p:sp>
        <p:nvSpPr>
          <p:cNvPr id="3" name="Content Placeholder 2"/>
          <p:cNvSpPr>
            <a:spLocks noGrp="1"/>
          </p:cNvSpPr>
          <p:nvPr>
            <p:ph idx="1"/>
          </p:nvPr>
        </p:nvSpPr>
        <p:spPr>
          <a:xfrm>
            <a:off x="5442347" y="1053254"/>
            <a:ext cx="6480810" cy="5198533"/>
          </a:xfrm>
        </p:spPr>
        <p:txBody>
          <a:bodyPr/>
          <a:lstStyle>
            <a:lvl1pPr>
              <a:defRPr sz="5600"/>
            </a:lvl1pPr>
            <a:lvl2pPr>
              <a:defRPr sz="4900"/>
            </a:lvl2pPr>
            <a:lvl3pPr>
              <a:defRPr sz="4200"/>
            </a:lvl3pPr>
            <a:lvl4pPr>
              <a:defRPr sz="3500"/>
            </a:lvl4pPr>
            <a:lvl5pPr>
              <a:defRPr sz="3500"/>
            </a:lvl5pPr>
            <a:lvl6pPr>
              <a:defRPr sz="3500"/>
            </a:lvl6pPr>
            <a:lvl7pPr>
              <a:defRPr sz="3500"/>
            </a:lvl7pPr>
            <a:lvl8pPr>
              <a:defRPr sz="3500"/>
            </a:lvl8pPr>
            <a:lvl9pPr>
              <a:defRPr sz="35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81778" y="2194560"/>
            <a:ext cx="4128849" cy="4065694"/>
          </a:xfrm>
        </p:spPr>
        <p:txBody>
          <a:bodyPr/>
          <a:lstStyle>
            <a:lvl1pPr marL="0" indent="0">
              <a:buNone/>
              <a:defRPr sz="2800"/>
            </a:lvl1pPr>
            <a:lvl2pPr marL="800100" indent="0">
              <a:buNone/>
              <a:defRPr sz="2450"/>
            </a:lvl2pPr>
            <a:lvl3pPr marL="1600200" indent="0">
              <a:buNone/>
              <a:defRPr sz="2100"/>
            </a:lvl3pPr>
            <a:lvl4pPr marL="2400300" indent="0">
              <a:buNone/>
              <a:defRPr sz="1750"/>
            </a:lvl4pPr>
            <a:lvl5pPr marL="3200400" indent="0">
              <a:buNone/>
              <a:defRPr sz="1750"/>
            </a:lvl5pPr>
            <a:lvl6pPr marL="4000500" indent="0">
              <a:buNone/>
              <a:defRPr sz="1750"/>
            </a:lvl6pPr>
            <a:lvl7pPr marL="4800600" indent="0">
              <a:buNone/>
              <a:defRPr sz="1750"/>
            </a:lvl7pPr>
            <a:lvl8pPr marL="5600700" indent="0">
              <a:buNone/>
              <a:defRPr sz="1750"/>
            </a:lvl8pPr>
            <a:lvl9pPr marL="6400800" indent="0">
              <a:buNone/>
              <a:defRPr sz="175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529304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487680"/>
            <a:ext cx="4128849" cy="1706880"/>
          </a:xfrm>
        </p:spPr>
        <p:txBody>
          <a:bodyPr anchor="b"/>
          <a:lstStyle>
            <a:lvl1pPr>
              <a:defRPr sz="5600"/>
            </a:lvl1pPr>
          </a:lstStyle>
          <a:p>
            <a:r>
              <a:rPr lang="en-US" dirty="0"/>
              <a:t>Click to edit Master title style</a:t>
            </a:r>
          </a:p>
        </p:txBody>
      </p:sp>
      <p:sp>
        <p:nvSpPr>
          <p:cNvPr id="3" name="Picture Placeholder 2"/>
          <p:cNvSpPr>
            <a:spLocks noGrp="1" noChangeAspect="1"/>
          </p:cNvSpPr>
          <p:nvPr>
            <p:ph type="pic" idx="1"/>
          </p:nvPr>
        </p:nvSpPr>
        <p:spPr>
          <a:xfrm>
            <a:off x="5442347" y="1053254"/>
            <a:ext cx="6480810" cy="5198533"/>
          </a:xfrm>
        </p:spPr>
        <p:txBody>
          <a:bodyPr anchor="t"/>
          <a:lstStyle>
            <a:lvl1pPr marL="0" indent="0">
              <a:buNone/>
              <a:defRPr sz="5600"/>
            </a:lvl1pPr>
            <a:lvl2pPr marL="800100" indent="0">
              <a:buNone/>
              <a:defRPr sz="4900"/>
            </a:lvl2pPr>
            <a:lvl3pPr marL="1600200" indent="0">
              <a:buNone/>
              <a:defRPr sz="4200"/>
            </a:lvl3pPr>
            <a:lvl4pPr marL="2400300" indent="0">
              <a:buNone/>
              <a:defRPr sz="3500"/>
            </a:lvl4pPr>
            <a:lvl5pPr marL="3200400" indent="0">
              <a:buNone/>
              <a:defRPr sz="3500"/>
            </a:lvl5pPr>
            <a:lvl6pPr marL="4000500" indent="0">
              <a:buNone/>
              <a:defRPr sz="3500"/>
            </a:lvl6pPr>
            <a:lvl7pPr marL="4800600" indent="0">
              <a:buNone/>
              <a:defRPr sz="3500"/>
            </a:lvl7pPr>
            <a:lvl8pPr marL="5600700" indent="0">
              <a:buNone/>
              <a:defRPr sz="3500"/>
            </a:lvl8pPr>
            <a:lvl9pPr marL="6400800" indent="0">
              <a:buNone/>
              <a:defRPr sz="3500"/>
            </a:lvl9pPr>
          </a:lstStyle>
          <a:p>
            <a:endParaRPr lang="en-US" dirty="0"/>
          </a:p>
        </p:txBody>
      </p:sp>
      <p:sp>
        <p:nvSpPr>
          <p:cNvPr id="4" name="Text Placeholder 3"/>
          <p:cNvSpPr>
            <a:spLocks noGrp="1"/>
          </p:cNvSpPr>
          <p:nvPr>
            <p:ph type="body" sz="half" idx="2"/>
          </p:nvPr>
        </p:nvSpPr>
        <p:spPr>
          <a:xfrm>
            <a:off x="881778" y="2194560"/>
            <a:ext cx="4128849" cy="4065694"/>
          </a:xfrm>
        </p:spPr>
        <p:txBody>
          <a:bodyPr/>
          <a:lstStyle>
            <a:lvl1pPr marL="0" indent="0">
              <a:buNone/>
              <a:defRPr sz="2800"/>
            </a:lvl1pPr>
            <a:lvl2pPr marL="800100" indent="0">
              <a:buNone/>
              <a:defRPr sz="2450"/>
            </a:lvl2pPr>
            <a:lvl3pPr marL="1600200" indent="0">
              <a:buNone/>
              <a:defRPr sz="2100"/>
            </a:lvl3pPr>
            <a:lvl4pPr marL="2400300" indent="0">
              <a:buNone/>
              <a:defRPr sz="1750"/>
            </a:lvl4pPr>
            <a:lvl5pPr marL="3200400" indent="0">
              <a:buNone/>
              <a:defRPr sz="1750"/>
            </a:lvl5pPr>
            <a:lvl6pPr marL="4000500" indent="0">
              <a:buNone/>
              <a:defRPr sz="1750"/>
            </a:lvl6pPr>
            <a:lvl7pPr marL="4800600" indent="0">
              <a:buNone/>
              <a:defRPr sz="1750"/>
            </a:lvl7pPr>
            <a:lvl8pPr marL="5600700" indent="0">
              <a:buNone/>
              <a:defRPr sz="1750"/>
            </a:lvl8pPr>
            <a:lvl9pPr marL="6400800" indent="0">
              <a:buNone/>
              <a:defRPr sz="175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07818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389467"/>
            <a:ext cx="11041380" cy="141393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80110" y="1947333"/>
            <a:ext cx="11041380" cy="464142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80110" y="6780107"/>
            <a:ext cx="2880360" cy="389467"/>
          </a:xfrm>
          <a:prstGeom prst="rect">
            <a:avLst/>
          </a:prstGeom>
        </p:spPr>
        <p:txBody>
          <a:bodyPr vert="horz" lIns="91440" tIns="45720" rIns="91440" bIns="45720" rtlCol="0" anchor="ctr"/>
          <a:lstStyle>
            <a:lvl1pPr algn="l">
              <a:defRPr sz="2100">
                <a:solidFill>
                  <a:schemeClr val="tx1">
                    <a:tint val="75000"/>
                  </a:schemeClr>
                </a:solidFill>
              </a:defRPr>
            </a:lvl1pPr>
          </a:lstStyle>
          <a:p>
            <a:fld id="{C764DE79-268F-4C1A-8933-263129D2AF90}" type="datetimeFigureOut">
              <a:rPr lang="en-US" dirty="0"/>
              <a:t>12/2/2024</a:t>
            </a:fld>
            <a:endParaRPr lang="en-US" dirty="0"/>
          </a:p>
        </p:txBody>
      </p:sp>
      <p:sp>
        <p:nvSpPr>
          <p:cNvPr id="5" name="Footer Placeholder 4"/>
          <p:cNvSpPr>
            <a:spLocks noGrp="1"/>
          </p:cNvSpPr>
          <p:nvPr>
            <p:ph type="ftr" sz="quarter" idx="3"/>
          </p:nvPr>
        </p:nvSpPr>
        <p:spPr>
          <a:xfrm>
            <a:off x="4240530" y="6780107"/>
            <a:ext cx="4320540" cy="389467"/>
          </a:xfrm>
          <a:prstGeom prst="rect">
            <a:avLst/>
          </a:prstGeom>
        </p:spPr>
        <p:txBody>
          <a:bodyPr vert="horz" lIns="91440" tIns="45720" rIns="91440" bIns="45720" rtlCol="0" anchor="ctr"/>
          <a:lstStyle>
            <a:lvl1pPr algn="ctr">
              <a:defRPr sz="21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041130" y="6780107"/>
            <a:ext cx="2880360" cy="389467"/>
          </a:xfrm>
          <a:prstGeom prst="rect">
            <a:avLst/>
          </a:prstGeom>
        </p:spPr>
        <p:txBody>
          <a:bodyPr vert="horz" lIns="91440" tIns="45720" rIns="91440" bIns="45720" rtlCol="0" anchor="ctr"/>
          <a:lstStyle>
            <a:lvl1pPr algn="r">
              <a:defRPr sz="21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353754985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1" y="389469"/>
            <a:ext cx="11041380" cy="141393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1" y="1947334"/>
            <a:ext cx="11041380" cy="46414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1" y="6780108"/>
            <a:ext cx="2880360" cy="389467"/>
          </a:xfrm>
          <a:prstGeom prst="rect">
            <a:avLst/>
          </a:prstGeom>
        </p:spPr>
        <p:txBody>
          <a:bodyPr vert="horz" lIns="91440" tIns="45720" rIns="91440" bIns="45720" rtlCol="0" anchor="ctr"/>
          <a:lstStyle>
            <a:lvl1pPr algn="l">
              <a:defRPr sz="1222">
                <a:solidFill>
                  <a:schemeClr val="tx1">
                    <a:tint val="75000"/>
                  </a:schemeClr>
                </a:solidFill>
              </a:defRPr>
            </a:lvl1pPr>
          </a:lstStyle>
          <a:p>
            <a:fld id="{F70760C5-09C6-4343-B9A5-08EF06F5C243}" type="datetimeFigureOut">
              <a:rPr lang="en-CA" smtClean="0"/>
              <a:t>2024-12-02</a:t>
            </a:fld>
            <a:endParaRPr lang="en-CA"/>
          </a:p>
        </p:txBody>
      </p:sp>
      <p:sp>
        <p:nvSpPr>
          <p:cNvPr id="5" name="Footer Placeholder 4"/>
          <p:cNvSpPr>
            <a:spLocks noGrp="1"/>
          </p:cNvSpPr>
          <p:nvPr>
            <p:ph type="ftr" sz="quarter" idx="3"/>
          </p:nvPr>
        </p:nvSpPr>
        <p:spPr>
          <a:xfrm>
            <a:off x="4240531" y="6780108"/>
            <a:ext cx="4320540" cy="389467"/>
          </a:xfrm>
          <a:prstGeom prst="rect">
            <a:avLst/>
          </a:prstGeom>
        </p:spPr>
        <p:txBody>
          <a:bodyPr vert="horz" lIns="91440" tIns="45720" rIns="91440" bIns="45720" rtlCol="0" anchor="ctr"/>
          <a:lstStyle>
            <a:lvl1pPr algn="ctr">
              <a:defRPr sz="1222">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9041130" y="6780108"/>
            <a:ext cx="2880360" cy="389467"/>
          </a:xfrm>
          <a:prstGeom prst="rect">
            <a:avLst/>
          </a:prstGeom>
        </p:spPr>
        <p:txBody>
          <a:bodyPr vert="horz" lIns="91440" tIns="45720" rIns="91440" bIns="45720" rtlCol="0" anchor="ctr"/>
          <a:lstStyle>
            <a:lvl1pPr algn="r">
              <a:defRPr sz="1222">
                <a:solidFill>
                  <a:schemeClr val="tx1">
                    <a:tint val="75000"/>
                  </a:schemeClr>
                </a:solidFill>
              </a:defRPr>
            </a:lvl1pPr>
          </a:lstStyle>
          <a:p>
            <a:fld id="{8E624044-7726-4473-8343-C2078F3DA86D}" type="slidenum">
              <a:rPr lang="en-CA" smtClean="0"/>
              <a:t>‹#›</a:t>
            </a:fld>
            <a:endParaRPr lang="en-CA"/>
          </a:p>
        </p:txBody>
      </p:sp>
    </p:spTree>
    <p:extLst>
      <p:ext uri="{BB962C8B-B14F-4D97-AF65-F5344CB8AC3E}">
        <p14:creationId xmlns:p14="http://schemas.microsoft.com/office/powerpoint/2010/main" val="203629579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31021" rtl="0" eaLnBrk="1" latinLnBrk="0" hangingPunct="1">
        <a:lnSpc>
          <a:spcPct val="90000"/>
        </a:lnSpc>
        <a:spcBef>
          <a:spcPct val="0"/>
        </a:spcBef>
        <a:buNone/>
        <a:defRPr sz="4480" kern="1200">
          <a:solidFill>
            <a:schemeClr val="tx1"/>
          </a:solidFill>
          <a:latin typeface="+mj-lt"/>
          <a:ea typeface="+mj-ea"/>
          <a:cs typeface="+mj-cs"/>
        </a:defRPr>
      </a:lvl1pPr>
    </p:titleStyle>
    <p:bodyStyle>
      <a:lvl1pPr marL="232756" indent="-232756" algn="l" defTabSz="931021" rtl="0" eaLnBrk="1" latinLnBrk="0" hangingPunct="1">
        <a:lnSpc>
          <a:spcPct val="90000"/>
        </a:lnSpc>
        <a:spcBef>
          <a:spcPts val="1018"/>
        </a:spcBef>
        <a:buFont typeface="Arial" panose="020B0604020202020204" pitchFamily="34" charset="0"/>
        <a:buChar char="•"/>
        <a:defRPr sz="2851" kern="1200">
          <a:solidFill>
            <a:schemeClr val="tx1"/>
          </a:solidFill>
          <a:latin typeface="+mn-lt"/>
          <a:ea typeface="+mn-ea"/>
          <a:cs typeface="+mn-cs"/>
        </a:defRPr>
      </a:lvl1pPr>
      <a:lvl2pPr marL="698266" indent="-232756" algn="l" defTabSz="931021" rtl="0" eaLnBrk="1" latinLnBrk="0" hangingPunct="1">
        <a:lnSpc>
          <a:spcPct val="90000"/>
        </a:lnSpc>
        <a:spcBef>
          <a:spcPts val="509"/>
        </a:spcBef>
        <a:buFont typeface="Arial" panose="020B0604020202020204" pitchFamily="34" charset="0"/>
        <a:buChar char="•"/>
        <a:defRPr sz="2444" kern="1200">
          <a:solidFill>
            <a:schemeClr val="tx1"/>
          </a:solidFill>
          <a:latin typeface="+mn-lt"/>
          <a:ea typeface="+mn-ea"/>
          <a:cs typeface="+mn-cs"/>
        </a:defRPr>
      </a:lvl2pPr>
      <a:lvl3pPr marL="1163776" indent="-232756" algn="l" defTabSz="931021" rtl="0" eaLnBrk="1" latinLnBrk="0" hangingPunct="1">
        <a:lnSpc>
          <a:spcPct val="90000"/>
        </a:lnSpc>
        <a:spcBef>
          <a:spcPts val="509"/>
        </a:spcBef>
        <a:buFont typeface="Arial" panose="020B0604020202020204" pitchFamily="34" charset="0"/>
        <a:buChar char="•"/>
        <a:defRPr sz="2037" kern="1200">
          <a:solidFill>
            <a:schemeClr val="tx1"/>
          </a:solidFill>
          <a:latin typeface="+mn-lt"/>
          <a:ea typeface="+mn-ea"/>
          <a:cs typeface="+mn-cs"/>
        </a:defRPr>
      </a:lvl3pPr>
      <a:lvl4pPr marL="1629286" indent="-232756" algn="l" defTabSz="931021" rtl="0" eaLnBrk="1" latinLnBrk="0" hangingPunct="1">
        <a:lnSpc>
          <a:spcPct val="90000"/>
        </a:lnSpc>
        <a:spcBef>
          <a:spcPts val="509"/>
        </a:spcBef>
        <a:buFont typeface="Arial" panose="020B0604020202020204" pitchFamily="34" charset="0"/>
        <a:buChar char="•"/>
        <a:defRPr sz="1832" kern="1200">
          <a:solidFill>
            <a:schemeClr val="tx1"/>
          </a:solidFill>
          <a:latin typeface="+mn-lt"/>
          <a:ea typeface="+mn-ea"/>
          <a:cs typeface="+mn-cs"/>
        </a:defRPr>
      </a:lvl4pPr>
      <a:lvl5pPr marL="2094797" indent="-232756" algn="l" defTabSz="931021" rtl="0" eaLnBrk="1" latinLnBrk="0" hangingPunct="1">
        <a:lnSpc>
          <a:spcPct val="90000"/>
        </a:lnSpc>
        <a:spcBef>
          <a:spcPts val="509"/>
        </a:spcBef>
        <a:buFont typeface="Arial" panose="020B0604020202020204" pitchFamily="34" charset="0"/>
        <a:buChar char="•"/>
        <a:defRPr sz="1832" kern="1200">
          <a:solidFill>
            <a:schemeClr val="tx1"/>
          </a:solidFill>
          <a:latin typeface="+mn-lt"/>
          <a:ea typeface="+mn-ea"/>
          <a:cs typeface="+mn-cs"/>
        </a:defRPr>
      </a:lvl5pPr>
      <a:lvl6pPr marL="2560307" indent="-232756" algn="l" defTabSz="931021" rtl="0" eaLnBrk="1" latinLnBrk="0" hangingPunct="1">
        <a:lnSpc>
          <a:spcPct val="90000"/>
        </a:lnSpc>
        <a:spcBef>
          <a:spcPts val="509"/>
        </a:spcBef>
        <a:buFont typeface="Arial" panose="020B0604020202020204" pitchFamily="34" charset="0"/>
        <a:buChar char="•"/>
        <a:defRPr sz="1832" kern="1200">
          <a:solidFill>
            <a:schemeClr val="tx1"/>
          </a:solidFill>
          <a:latin typeface="+mn-lt"/>
          <a:ea typeface="+mn-ea"/>
          <a:cs typeface="+mn-cs"/>
        </a:defRPr>
      </a:lvl6pPr>
      <a:lvl7pPr marL="3025817" indent="-232756" algn="l" defTabSz="931021" rtl="0" eaLnBrk="1" latinLnBrk="0" hangingPunct="1">
        <a:lnSpc>
          <a:spcPct val="90000"/>
        </a:lnSpc>
        <a:spcBef>
          <a:spcPts val="509"/>
        </a:spcBef>
        <a:buFont typeface="Arial" panose="020B0604020202020204" pitchFamily="34" charset="0"/>
        <a:buChar char="•"/>
        <a:defRPr sz="1832" kern="1200">
          <a:solidFill>
            <a:schemeClr val="tx1"/>
          </a:solidFill>
          <a:latin typeface="+mn-lt"/>
          <a:ea typeface="+mn-ea"/>
          <a:cs typeface="+mn-cs"/>
        </a:defRPr>
      </a:lvl7pPr>
      <a:lvl8pPr marL="3491328" indent="-232756" algn="l" defTabSz="931021" rtl="0" eaLnBrk="1" latinLnBrk="0" hangingPunct="1">
        <a:lnSpc>
          <a:spcPct val="90000"/>
        </a:lnSpc>
        <a:spcBef>
          <a:spcPts val="509"/>
        </a:spcBef>
        <a:buFont typeface="Arial" panose="020B0604020202020204" pitchFamily="34" charset="0"/>
        <a:buChar char="•"/>
        <a:defRPr sz="1832" kern="1200">
          <a:solidFill>
            <a:schemeClr val="tx1"/>
          </a:solidFill>
          <a:latin typeface="+mn-lt"/>
          <a:ea typeface="+mn-ea"/>
          <a:cs typeface="+mn-cs"/>
        </a:defRPr>
      </a:lvl8pPr>
      <a:lvl9pPr marL="3956838" indent="-232756" algn="l" defTabSz="931021" rtl="0" eaLnBrk="1" latinLnBrk="0" hangingPunct="1">
        <a:lnSpc>
          <a:spcPct val="90000"/>
        </a:lnSpc>
        <a:spcBef>
          <a:spcPts val="509"/>
        </a:spcBef>
        <a:buFont typeface="Arial" panose="020B0604020202020204" pitchFamily="34" charset="0"/>
        <a:buChar char="•"/>
        <a:defRPr sz="1832" kern="1200">
          <a:solidFill>
            <a:schemeClr val="tx1"/>
          </a:solidFill>
          <a:latin typeface="+mn-lt"/>
          <a:ea typeface="+mn-ea"/>
          <a:cs typeface="+mn-cs"/>
        </a:defRPr>
      </a:lvl9pPr>
    </p:bodyStyle>
    <p:otherStyle>
      <a:defPPr>
        <a:defRPr lang="en-US"/>
      </a:defPPr>
      <a:lvl1pPr marL="0" algn="l" defTabSz="931021" rtl="0" eaLnBrk="1" latinLnBrk="0" hangingPunct="1">
        <a:defRPr sz="1832" kern="1200">
          <a:solidFill>
            <a:schemeClr val="tx1"/>
          </a:solidFill>
          <a:latin typeface="+mn-lt"/>
          <a:ea typeface="+mn-ea"/>
          <a:cs typeface="+mn-cs"/>
        </a:defRPr>
      </a:lvl1pPr>
      <a:lvl2pPr marL="465510" algn="l" defTabSz="931021" rtl="0" eaLnBrk="1" latinLnBrk="0" hangingPunct="1">
        <a:defRPr sz="1832" kern="1200">
          <a:solidFill>
            <a:schemeClr val="tx1"/>
          </a:solidFill>
          <a:latin typeface="+mn-lt"/>
          <a:ea typeface="+mn-ea"/>
          <a:cs typeface="+mn-cs"/>
        </a:defRPr>
      </a:lvl2pPr>
      <a:lvl3pPr marL="931021" algn="l" defTabSz="931021" rtl="0" eaLnBrk="1" latinLnBrk="0" hangingPunct="1">
        <a:defRPr sz="1832" kern="1200">
          <a:solidFill>
            <a:schemeClr val="tx1"/>
          </a:solidFill>
          <a:latin typeface="+mn-lt"/>
          <a:ea typeface="+mn-ea"/>
          <a:cs typeface="+mn-cs"/>
        </a:defRPr>
      </a:lvl3pPr>
      <a:lvl4pPr marL="1396531" algn="l" defTabSz="931021" rtl="0" eaLnBrk="1" latinLnBrk="0" hangingPunct="1">
        <a:defRPr sz="1832" kern="1200">
          <a:solidFill>
            <a:schemeClr val="tx1"/>
          </a:solidFill>
          <a:latin typeface="+mn-lt"/>
          <a:ea typeface="+mn-ea"/>
          <a:cs typeface="+mn-cs"/>
        </a:defRPr>
      </a:lvl4pPr>
      <a:lvl5pPr marL="1862041" algn="l" defTabSz="931021" rtl="0" eaLnBrk="1" latinLnBrk="0" hangingPunct="1">
        <a:defRPr sz="1832" kern="1200">
          <a:solidFill>
            <a:schemeClr val="tx1"/>
          </a:solidFill>
          <a:latin typeface="+mn-lt"/>
          <a:ea typeface="+mn-ea"/>
          <a:cs typeface="+mn-cs"/>
        </a:defRPr>
      </a:lvl5pPr>
      <a:lvl6pPr marL="2327551" algn="l" defTabSz="931021" rtl="0" eaLnBrk="1" latinLnBrk="0" hangingPunct="1">
        <a:defRPr sz="1832" kern="1200">
          <a:solidFill>
            <a:schemeClr val="tx1"/>
          </a:solidFill>
          <a:latin typeface="+mn-lt"/>
          <a:ea typeface="+mn-ea"/>
          <a:cs typeface="+mn-cs"/>
        </a:defRPr>
      </a:lvl6pPr>
      <a:lvl7pPr marL="2793062" algn="l" defTabSz="931021" rtl="0" eaLnBrk="1" latinLnBrk="0" hangingPunct="1">
        <a:defRPr sz="1832" kern="1200">
          <a:solidFill>
            <a:schemeClr val="tx1"/>
          </a:solidFill>
          <a:latin typeface="+mn-lt"/>
          <a:ea typeface="+mn-ea"/>
          <a:cs typeface="+mn-cs"/>
        </a:defRPr>
      </a:lvl7pPr>
      <a:lvl8pPr marL="3258573" algn="l" defTabSz="931021" rtl="0" eaLnBrk="1" latinLnBrk="0" hangingPunct="1">
        <a:defRPr sz="1832" kern="1200">
          <a:solidFill>
            <a:schemeClr val="tx1"/>
          </a:solidFill>
          <a:latin typeface="+mn-lt"/>
          <a:ea typeface="+mn-ea"/>
          <a:cs typeface="+mn-cs"/>
        </a:defRPr>
      </a:lvl8pPr>
      <a:lvl9pPr marL="3724083" algn="l" defTabSz="931021" rtl="0" eaLnBrk="1" latinLnBrk="0" hangingPunct="1">
        <a:defRPr sz="183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1.xml"/><Relationship Id="rId4" Type="http://schemas.openxmlformats.org/officeDocument/2006/relationships/image" Target="../media/image17.png"/></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1.xml"/><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820F36B-1165-8106-6531-4A22156AA99D}"/>
              </a:ext>
            </a:extLst>
          </p:cNvPr>
          <p:cNvSpPr txBox="1"/>
          <p:nvPr/>
        </p:nvSpPr>
        <p:spPr>
          <a:xfrm>
            <a:off x="1252182" y="5197867"/>
            <a:ext cx="10297236" cy="1316577"/>
          </a:xfrm>
          <a:prstGeom prst="rect">
            <a:avLst/>
          </a:prstGeom>
          <a:noFill/>
        </p:spPr>
        <p:txBody>
          <a:bodyPr rot="0" spcFirstLastPara="0" vertOverflow="overflow" horzOverflow="overflow" vert="horz" wrap="square" lIns="84643" tIns="42322" rIns="84643" bIns="42322" numCol="1" spcCol="0" rtlCol="0" fromWordArt="0" anchor="t" anchorCtr="0" forceAA="0" compatLnSpc="1">
            <a:prstTxWarp prst="textNoShape">
              <a:avLst/>
            </a:prstTxWarp>
            <a:spAutoFit/>
          </a:bodyPr>
          <a:lstStyle/>
          <a:p>
            <a:pPr defTabSz="846431">
              <a:defRPr/>
            </a:pPr>
            <a:r>
              <a:rPr lang="en-US" sz="1600" i="1" dirty="0">
                <a:solidFill>
                  <a:prstClr val="black"/>
                </a:solidFill>
                <a:latin typeface="Calibri"/>
                <a:ea typeface="Open Sans"/>
                <a:cs typeface="Open Sans"/>
              </a:rPr>
              <a:t>Disclaimer: These materials were created using funding from the Provincial Community Stroke Rehabilitation Initiative and crafted by Aran Oberle, Speech Language Pathologist, with input from regional rehab programs. They are not meant to replace professional expertise. Readers should seek advice from a qualified healthcare provider for any concerns. The content of this PowerPoint can be adjusted to suit the needs of healthcare professionals. Users are accountable for confirming the accuracy and suitability of the information for their unique situations.</a:t>
            </a:r>
          </a:p>
        </p:txBody>
      </p:sp>
      <p:sp>
        <p:nvSpPr>
          <p:cNvPr id="8" name="TextBox 7">
            <a:extLst>
              <a:ext uri="{FF2B5EF4-FFF2-40B4-BE49-F238E27FC236}">
                <a16:creationId xmlns:a16="http://schemas.microsoft.com/office/drawing/2014/main" id="{F39DB895-8B62-40C9-A32B-E8F6B6FA410A}"/>
              </a:ext>
            </a:extLst>
          </p:cNvPr>
          <p:cNvSpPr txBox="1"/>
          <p:nvPr/>
        </p:nvSpPr>
        <p:spPr>
          <a:xfrm>
            <a:off x="3273770" y="2846713"/>
            <a:ext cx="6254061" cy="1699183"/>
          </a:xfrm>
          <a:prstGeom prst="rect">
            <a:avLst/>
          </a:prstGeom>
          <a:noFill/>
        </p:spPr>
        <p:txBody>
          <a:bodyPr wrap="square">
            <a:spAutoFit/>
          </a:bodyPr>
          <a:lstStyle/>
          <a:p>
            <a:pPr algn="ctr" defTabSz="844572">
              <a:defRPr/>
            </a:pPr>
            <a:r>
              <a:rPr lang="en-CA" sz="6000" dirty="0">
                <a:solidFill>
                  <a:prstClr val="black"/>
                </a:solidFill>
                <a:latin typeface="Calibri"/>
                <a:ea typeface="Open Sans"/>
                <a:cs typeface="Calibri"/>
              </a:rPr>
              <a:t>Sign Out Logbook</a:t>
            </a:r>
            <a:endParaRPr lang="en-CA" sz="6000" dirty="0">
              <a:solidFill>
                <a:prstClr val="black"/>
              </a:solidFill>
              <a:latin typeface="Calibri"/>
              <a:ea typeface="Open Sans" panose="020B0606030504020204" pitchFamily="34" charset="0"/>
              <a:cs typeface="Calibri"/>
            </a:endParaRPr>
          </a:p>
          <a:p>
            <a:pPr algn="ctr" defTabSz="846431">
              <a:defRPr/>
            </a:pPr>
            <a:endParaRPr lang="en-US" sz="2221" b="1" dirty="0">
              <a:solidFill>
                <a:srgbClr val="E7E6E6">
                  <a:lumMod val="10000"/>
                </a:srgbClr>
              </a:solidFill>
              <a:latin typeface="Calibri"/>
              <a:ea typeface="+mn-lt"/>
              <a:cs typeface="Calibri" panose="020F0502020204030204"/>
            </a:endParaRPr>
          </a:p>
          <a:p>
            <a:pPr algn="ctr" defTabSz="846431">
              <a:defRPr/>
            </a:pPr>
            <a:r>
              <a:rPr lang="en-US" sz="2221" b="1" dirty="0">
                <a:solidFill>
                  <a:srgbClr val="E7E6E6">
                    <a:lumMod val="10000"/>
                  </a:srgbClr>
                </a:solidFill>
                <a:latin typeface="Calibri"/>
                <a:ea typeface="+mn-lt"/>
                <a:cs typeface="Calibri" panose="020F0502020204030204"/>
              </a:rPr>
              <a:t>Aphasia-friendly toolkit March 2024 </a:t>
            </a:r>
            <a:endParaRPr lang="en-US" sz="2221" b="1" dirty="0">
              <a:solidFill>
                <a:srgbClr val="E7E6E6">
                  <a:lumMod val="10000"/>
                </a:srgbClr>
              </a:solidFill>
              <a:latin typeface="Calibri"/>
              <a:cs typeface="Calibri"/>
            </a:endParaRPr>
          </a:p>
        </p:txBody>
      </p:sp>
      <p:pic>
        <p:nvPicPr>
          <p:cNvPr id="12" name="Graphic 11">
            <a:extLst>
              <a:ext uri="{FF2B5EF4-FFF2-40B4-BE49-F238E27FC236}">
                <a16:creationId xmlns:a16="http://schemas.microsoft.com/office/drawing/2014/main" id="{281D7713-493E-E832-5B32-52AAD6EF66F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25216" y="927653"/>
            <a:ext cx="2633688" cy="957704"/>
          </a:xfrm>
          <a:prstGeom prst="rect">
            <a:avLst/>
          </a:prstGeom>
        </p:spPr>
      </p:pic>
      <p:pic>
        <p:nvPicPr>
          <p:cNvPr id="4" name="Picture 3" descr="A logo for a company&#10;&#10;Description automatically generated">
            <a:extLst>
              <a:ext uri="{FF2B5EF4-FFF2-40B4-BE49-F238E27FC236}">
                <a16:creationId xmlns:a16="http://schemas.microsoft.com/office/drawing/2014/main" id="{BD3C9FC3-EE05-9FCD-C1A8-8F791827A2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2696" y="800756"/>
            <a:ext cx="2633688" cy="1211497"/>
          </a:xfrm>
          <a:prstGeom prst="rect">
            <a:avLst/>
          </a:prstGeom>
        </p:spPr>
      </p:pic>
    </p:spTree>
    <p:extLst>
      <p:ext uri="{BB962C8B-B14F-4D97-AF65-F5344CB8AC3E}">
        <p14:creationId xmlns:p14="http://schemas.microsoft.com/office/powerpoint/2010/main" val="1638391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2196C267-2A42-ECDC-C6F8-F02C99FB6903}"/>
              </a:ext>
            </a:extLst>
          </p:cNvPr>
          <p:cNvGraphicFramePr>
            <a:graphicFrameLocks noGrp="1"/>
          </p:cNvGraphicFramePr>
          <p:nvPr>
            <p:extLst>
              <p:ext uri="{D42A27DB-BD31-4B8C-83A1-F6EECF244321}">
                <p14:modId xmlns:p14="http://schemas.microsoft.com/office/powerpoint/2010/main" val="2574898646"/>
              </p:ext>
            </p:extLst>
          </p:nvPr>
        </p:nvGraphicFramePr>
        <p:xfrm>
          <a:off x="116275" y="112194"/>
          <a:ext cx="12682428" cy="7198549"/>
        </p:xfrm>
        <a:graphic>
          <a:graphicData uri="http://schemas.openxmlformats.org/drawingml/2006/table">
            <a:tbl>
              <a:tblPr firstRow="1" bandRow="1">
                <a:tableStyleId>{5940675A-B579-460E-94D1-54222C63F5DA}</a:tableStyleId>
              </a:tblPr>
              <a:tblGrid>
                <a:gridCol w="1546941">
                  <a:extLst>
                    <a:ext uri="{9D8B030D-6E8A-4147-A177-3AD203B41FA5}">
                      <a16:colId xmlns:a16="http://schemas.microsoft.com/office/drawing/2014/main" val="2795831518"/>
                    </a:ext>
                  </a:extLst>
                </a:gridCol>
                <a:gridCol w="2087140">
                  <a:extLst>
                    <a:ext uri="{9D8B030D-6E8A-4147-A177-3AD203B41FA5}">
                      <a16:colId xmlns:a16="http://schemas.microsoft.com/office/drawing/2014/main" val="49309388"/>
                    </a:ext>
                  </a:extLst>
                </a:gridCol>
                <a:gridCol w="1620603">
                  <a:extLst>
                    <a:ext uri="{9D8B030D-6E8A-4147-A177-3AD203B41FA5}">
                      <a16:colId xmlns:a16="http://schemas.microsoft.com/office/drawing/2014/main" val="2354334311"/>
                    </a:ext>
                  </a:extLst>
                </a:gridCol>
                <a:gridCol w="2111680">
                  <a:extLst>
                    <a:ext uri="{9D8B030D-6E8A-4147-A177-3AD203B41FA5}">
                      <a16:colId xmlns:a16="http://schemas.microsoft.com/office/drawing/2014/main" val="915942282"/>
                    </a:ext>
                  </a:extLst>
                </a:gridCol>
                <a:gridCol w="1399610">
                  <a:extLst>
                    <a:ext uri="{9D8B030D-6E8A-4147-A177-3AD203B41FA5}">
                      <a16:colId xmlns:a16="http://schemas.microsoft.com/office/drawing/2014/main" val="336178452"/>
                    </a:ext>
                  </a:extLst>
                </a:gridCol>
                <a:gridCol w="1538294">
                  <a:extLst>
                    <a:ext uri="{9D8B030D-6E8A-4147-A177-3AD203B41FA5}">
                      <a16:colId xmlns:a16="http://schemas.microsoft.com/office/drawing/2014/main" val="575485633"/>
                    </a:ext>
                  </a:extLst>
                </a:gridCol>
                <a:gridCol w="1260925">
                  <a:extLst>
                    <a:ext uri="{9D8B030D-6E8A-4147-A177-3AD203B41FA5}">
                      <a16:colId xmlns:a16="http://schemas.microsoft.com/office/drawing/2014/main" val="1868656134"/>
                    </a:ext>
                  </a:extLst>
                </a:gridCol>
                <a:gridCol w="1117235">
                  <a:extLst>
                    <a:ext uri="{9D8B030D-6E8A-4147-A177-3AD203B41FA5}">
                      <a16:colId xmlns:a16="http://schemas.microsoft.com/office/drawing/2014/main" val="2782001378"/>
                    </a:ext>
                  </a:extLst>
                </a:gridCol>
              </a:tblGrid>
              <a:tr h="2024742">
                <a:tc>
                  <a:txBody>
                    <a:bodyPr/>
                    <a:lstStyle/>
                    <a:p>
                      <a:pPr algn="ctr"/>
                      <a:r>
                        <a:rPr lang="en-US" sz="2000" b="1" dirty="0"/>
                        <a:t>Date</a:t>
                      </a:r>
                    </a:p>
                    <a:p>
                      <a:pPr lvl="0" algn="ctr">
                        <a:buNone/>
                      </a:pPr>
                      <a:endParaRPr lang="en-US" sz="2000" b="1"/>
                    </a:p>
                    <a:p>
                      <a:pPr lvl="0" algn="ctr">
                        <a:buNone/>
                      </a:pPr>
                      <a:endParaRPr lang="en-US" sz="2000" b="1"/>
                    </a:p>
                    <a:p>
                      <a:pPr lvl="0" algn="ctr">
                        <a:buNone/>
                      </a:pPr>
                      <a:endParaRPr lang="en-US" sz="2000" b="1"/>
                    </a:p>
                    <a:p>
                      <a:pPr lvl="0" algn="ctr">
                        <a:buNone/>
                      </a:pPr>
                      <a:endParaRPr lang="en-US" sz="1600">
                        <a:solidFill>
                          <a:schemeClr val="bg1">
                            <a:lumMod val="65000"/>
                          </a:schemeClr>
                        </a:solidFill>
                      </a:endParaRPr>
                    </a:p>
                    <a:p>
                      <a:pPr lvl="0" algn="ctr">
                        <a:buNone/>
                      </a:pPr>
                      <a:r>
                        <a:rPr lang="en-US" sz="1600" dirty="0">
                          <a:solidFill>
                            <a:schemeClr val="bg1">
                              <a:lumMod val="65000"/>
                            </a:schemeClr>
                          </a:solidFill>
                        </a:rPr>
                        <a:t>DD/MM/YYYY</a:t>
                      </a:r>
                      <a:endParaRPr lang="en-US" sz="2000" b="1" dirty="0"/>
                    </a:p>
                    <a:p>
                      <a:pPr lvl="0" algn="ctr">
                        <a:buNone/>
                      </a:pPr>
                      <a:r>
                        <a:rPr lang="en-US" sz="1600" dirty="0">
                          <a:solidFill>
                            <a:schemeClr val="bg1">
                              <a:lumMod val="65000"/>
                            </a:schemeClr>
                          </a:solidFill>
                        </a:rPr>
                        <a:t>JJ/MM/AAAA</a:t>
                      </a:r>
                    </a:p>
                  </a:txBody>
                  <a:tcPr>
                    <a:lnL w="0">
                      <a:noFill/>
                    </a:lnL>
                    <a:lnR w="12700">
                      <a:solidFill>
                        <a:schemeClr val="tx1"/>
                      </a:solidFill>
                    </a:lnR>
                    <a:lnT w="0">
                      <a:noFill/>
                    </a:lnT>
                    <a:lnB w="12700">
                      <a:solidFill>
                        <a:schemeClr val="tx1"/>
                      </a:solidFill>
                    </a:lnB>
                  </a:tcPr>
                </a:tc>
                <a:tc>
                  <a:txBody>
                    <a:bodyPr/>
                    <a:lstStyle/>
                    <a:p>
                      <a:pPr algn="ctr"/>
                      <a:r>
                        <a:rPr lang="en-US" sz="2000" b="1" dirty="0"/>
                        <a:t>Name</a:t>
                      </a:r>
                    </a:p>
                    <a:p>
                      <a:pPr lvl="0" algn="ctr">
                        <a:buNone/>
                      </a:pPr>
                      <a:endParaRPr lang="en-US" sz="2000" b="1"/>
                    </a:p>
                    <a:p>
                      <a:pPr lvl="0" algn="ctr">
                        <a:buNone/>
                      </a:pPr>
                      <a:endParaRPr lang="en-US" sz="2000" b="1"/>
                    </a:p>
                    <a:p>
                      <a:pPr lvl="0" algn="ctr">
                        <a:buNone/>
                      </a:pPr>
                      <a:endParaRPr lang="en-US" sz="2000" b="1"/>
                    </a:p>
                    <a:p>
                      <a:pPr lvl="0" algn="ctr">
                        <a:buNone/>
                      </a:pPr>
                      <a:endParaRPr lang="en-US" sz="2000" b="1"/>
                    </a:p>
                    <a:p>
                      <a:pPr lvl="0" algn="ctr">
                        <a:buNone/>
                      </a:pPr>
                      <a:r>
                        <a:rPr lang="en-US" sz="2000" b="1" dirty="0"/>
                        <a:t>Nom</a:t>
                      </a:r>
                    </a:p>
                  </a:txBody>
                  <a:tcPr>
                    <a:lnL w="12700">
                      <a:solidFill>
                        <a:schemeClr val="tx1"/>
                      </a:solidFill>
                    </a:lnL>
                    <a:lnR w="12700">
                      <a:solidFill>
                        <a:schemeClr val="tx1"/>
                      </a:solidFill>
                    </a:lnR>
                    <a:lnT w="0">
                      <a:noFill/>
                    </a:lnT>
                    <a:lnB w="12700">
                      <a:solidFill>
                        <a:schemeClr val="tx1"/>
                      </a:solidFill>
                    </a:lnB>
                  </a:tcPr>
                </a:tc>
                <a:tc>
                  <a:txBody>
                    <a:bodyPr/>
                    <a:lstStyle/>
                    <a:p>
                      <a:pPr lvl="0" algn="ctr">
                        <a:buNone/>
                      </a:pPr>
                      <a:r>
                        <a:rPr lang="en-US" sz="2000" b="1" dirty="0"/>
                        <a:t>With Who</a:t>
                      </a:r>
                      <a:r>
                        <a:rPr lang="en-US" sz="2000" dirty="0"/>
                        <a:t>?</a:t>
                      </a:r>
                    </a:p>
                    <a:p>
                      <a:pPr lvl="0" algn="ctr">
                        <a:buNone/>
                      </a:pPr>
                      <a:endParaRPr lang="en-US" sz="2000"/>
                    </a:p>
                    <a:p>
                      <a:pPr lvl="0" algn="ctr">
                        <a:buNone/>
                      </a:pPr>
                      <a:endParaRPr lang="en-US" sz="2000"/>
                    </a:p>
                    <a:p>
                      <a:pPr lvl="0" algn="ctr">
                        <a:buNone/>
                      </a:pPr>
                      <a:endParaRPr lang="en-US" sz="2000"/>
                    </a:p>
                    <a:p>
                      <a:pPr lvl="0" algn="ctr">
                        <a:buNone/>
                      </a:pPr>
                      <a:endParaRPr lang="en-US" sz="2000"/>
                    </a:p>
                    <a:p>
                      <a:pPr lvl="0" algn="ctr">
                        <a:buNone/>
                      </a:pPr>
                      <a:r>
                        <a:rPr lang="en-US" sz="2000" b="1" dirty="0"/>
                        <a:t>Avec Qui</a:t>
                      </a:r>
                      <a:r>
                        <a:rPr lang="en-US" sz="2000" dirty="0"/>
                        <a:t>?</a:t>
                      </a:r>
                    </a:p>
                  </a:txBody>
                  <a:tcPr>
                    <a:lnL w="12700">
                      <a:solidFill>
                        <a:schemeClr val="tx1"/>
                      </a:solidFill>
                    </a:lnL>
                    <a:lnR w="12700">
                      <a:solidFill>
                        <a:schemeClr val="tx1"/>
                      </a:solidFill>
                    </a:lnR>
                    <a:lnT w="0">
                      <a:noFill/>
                    </a:lnT>
                    <a:lnB w="12700">
                      <a:solidFill>
                        <a:schemeClr val="tx1"/>
                      </a:solidFill>
                    </a:lnB>
                  </a:tcPr>
                </a:tc>
                <a:tc>
                  <a:txBody>
                    <a:bodyPr/>
                    <a:lstStyle/>
                    <a:p>
                      <a:pPr lvl="0" algn="ctr">
                        <a:buNone/>
                      </a:pPr>
                      <a:r>
                        <a:rPr lang="en-US" sz="2000" b="1" i="0" u="none" strike="noStrike" noProof="0" dirty="0">
                          <a:solidFill>
                            <a:srgbClr val="000000"/>
                          </a:solidFill>
                          <a:latin typeface="Calibri"/>
                        </a:rPr>
                        <a:t>Where?</a:t>
                      </a:r>
                      <a:endParaRPr lang="en-US" sz="2000" b="0" i="0" u="none" strike="noStrike" noProof="0" dirty="0">
                        <a:solidFill>
                          <a:srgbClr val="000000"/>
                        </a:solidFill>
                        <a:latin typeface="Calibri"/>
                      </a:endParaRPr>
                    </a:p>
                    <a:p>
                      <a:pPr lvl="0" algn="ctr">
                        <a:buNone/>
                      </a:pPr>
                      <a:endParaRPr lang="en-US" sz="2000" b="0" i="0" u="none" strike="noStrike" noProof="0">
                        <a:solidFill>
                          <a:srgbClr val="000000"/>
                        </a:solidFill>
                        <a:latin typeface="Calibri"/>
                      </a:endParaRPr>
                    </a:p>
                    <a:p>
                      <a:pPr lvl="0" algn="ctr">
                        <a:buNone/>
                      </a:pPr>
                      <a:endParaRPr lang="en-US" sz="2000" b="0" i="0" u="none" strike="noStrike" noProof="0">
                        <a:solidFill>
                          <a:srgbClr val="000000"/>
                        </a:solidFill>
                        <a:latin typeface="Calibri"/>
                      </a:endParaRPr>
                    </a:p>
                    <a:p>
                      <a:pPr lvl="0" algn="ctr">
                        <a:buNone/>
                      </a:pPr>
                      <a:endParaRPr lang="en-US" sz="2000" b="0" i="0" u="none" strike="noStrike" noProof="0">
                        <a:solidFill>
                          <a:srgbClr val="000000"/>
                        </a:solidFill>
                        <a:latin typeface="Calibri"/>
                      </a:endParaRPr>
                    </a:p>
                    <a:p>
                      <a:pPr lvl="0" algn="ctr">
                        <a:buNone/>
                      </a:pPr>
                      <a:endParaRPr lang="en-US" sz="2000" b="0" i="0" u="none" strike="noStrike" noProof="0">
                        <a:solidFill>
                          <a:srgbClr val="000000"/>
                        </a:solidFill>
                        <a:latin typeface="Calibri"/>
                      </a:endParaRPr>
                    </a:p>
                    <a:p>
                      <a:pPr lvl="0" algn="ctr">
                        <a:buNone/>
                      </a:pPr>
                      <a:r>
                        <a:rPr lang="en-US" sz="2000" b="1" i="0" u="none" strike="noStrike" noProof="0" dirty="0">
                          <a:solidFill>
                            <a:srgbClr val="000000"/>
                          </a:solidFill>
                          <a:latin typeface="Calibri"/>
                        </a:rPr>
                        <a:t>Où?</a:t>
                      </a:r>
                      <a:endParaRPr lang="en-US" sz="2000" dirty="0"/>
                    </a:p>
                  </a:txBody>
                  <a:tcPr>
                    <a:lnL w="12700">
                      <a:solidFill>
                        <a:schemeClr val="tx1"/>
                      </a:solidFill>
                    </a:lnL>
                    <a:lnR w="12700">
                      <a:solidFill>
                        <a:schemeClr val="tx1"/>
                      </a:solidFill>
                    </a:lnR>
                    <a:lnT w="0">
                      <a:noFill/>
                    </a:lnT>
                    <a:lnB w="12700">
                      <a:solidFill>
                        <a:schemeClr val="tx1"/>
                      </a:solidFill>
                    </a:lnB>
                  </a:tcPr>
                </a:tc>
                <a:tc>
                  <a:txBody>
                    <a:bodyPr/>
                    <a:lstStyle/>
                    <a:p>
                      <a:pPr lvl="0" algn="ctr">
                        <a:buNone/>
                      </a:pPr>
                      <a:r>
                        <a:rPr lang="en-US" sz="2000" b="1" i="0" u="none" strike="noStrike" noProof="0" dirty="0">
                          <a:solidFill>
                            <a:srgbClr val="000000"/>
                          </a:solidFill>
                          <a:latin typeface="Calibri"/>
                        </a:rPr>
                        <a:t>Sign OUT</a:t>
                      </a:r>
                      <a:r>
                        <a:rPr lang="en-US" sz="2000" b="0" i="0" u="none" strike="noStrike" noProof="0" dirty="0">
                          <a:solidFill>
                            <a:srgbClr val="000000"/>
                          </a:solidFill>
                          <a:latin typeface="Calibri"/>
                        </a:rPr>
                        <a:t> </a:t>
                      </a:r>
                      <a:endParaRPr lang="en-US" sz="2000" dirty="0"/>
                    </a:p>
                    <a:p>
                      <a:pPr lvl="0" algn="ctr">
                        <a:buNone/>
                      </a:pPr>
                      <a:r>
                        <a:rPr lang="en-US" sz="2000" b="0" i="0" u="none" strike="noStrike" noProof="0" dirty="0">
                          <a:solidFill>
                            <a:srgbClr val="000000"/>
                          </a:solidFill>
                          <a:latin typeface="Calibri"/>
                        </a:rPr>
                        <a:t>Time</a:t>
                      </a:r>
                    </a:p>
                    <a:p>
                      <a:pPr lvl="0" algn="ctr">
                        <a:buNone/>
                      </a:pPr>
                      <a:endParaRPr lang="en-US" sz="2000" b="0" i="0" u="none" strike="noStrike" noProof="0">
                        <a:solidFill>
                          <a:srgbClr val="000000"/>
                        </a:solidFill>
                        <a:latin typeface="Calibri"/>
                      </a:endParaRPr>
                    </a:p>
                    <a:p>
                      <a:pPr lvl="0" algn="ctr">
                        <a:buNone/>
                      </a:pPr>
                      <a:endParaRPr lang="en-US" sz="2000" b="0" i="0" u="none" strike="noStrike" noProof="0">
                        <a:solidFill>
                          <a:srgbClr val="000000"/>
                        </a:solidFill>
                        <a:latin typeface="Calibri"/>
                      </a:endParaRPr>
                    </a:p>
                    <a:p>
                      <a:pPr lvl="0" algn="ctr">
                        <a:buNone/>
                      </a:pPr>
                      <a:r>
                        <a:rPr lang="en-US" sz="2000" b="0" i="0" u="none" strike="noStrike" noProof="0" dirty="0">
                          <a:solidFill>
                            <a:srgbClr val="000000"/>
                          </a:solidFill>
                          <a:latin typeface="Calibri"/>
                        </a:rPr>
                        <a:t>Heure de </a:t>
                      </a:r>
                      <a:endParaRPr lang="en-US" sz="2000" dirty="0"/>
                    </a:p>
                    <a:p>
                      <a:pPr lvl="0" algn="ctr">
                        <a:buNone/>
                      </a:pPr>
                      <a:r>
                        <a:rPr lang="en-US" sz="2000" b="1" i="0" u="none" strike="noStrike" noProof="0" dirty="0">
                          <a:solidFill>
                            <a:srgbClr val="000000"/>
                          </a:solidFill>
                          <a:latin typeface="Calibri"/>
                        </a:rPr>
                        <a:t>sortie</a:t>
                      </a:r>
                      <a:endParaRPr lang="en-US" sz="2000" dirty="0"/>
                    </a:p>
                  </a:txBody>
                  <a:tcPr>
                    <a:lnL w="12700">
                      <a:solidFill>
                        <a:schemeClr val="tx1"/>
                      </a:solidFill>
                    </a:lnL>
                    <a:lnR w="12700">
                      <a:solidFill>
                        <a:schemeClr val="tx1"/>
                      </a:solidFill>
                    </a:lnR>
                    <a:lnT w="0">
                      <a:noFill/>
                    </a:lnT>
                    <a:lnB w="12700">
                      <a:solidFill>
                        <a:schemeClr val="tx1"/>
                      </a:solidFill>
                    </a:lnB>
                  </a:tcPr>
                </a:tc>
                <a:tc>
                  <a:txBody>
                    <a:bodyPr/>
                    <a:lstStyle/>
                    <a:p>
                      <a:pPr lvl="0" algn="ctr">
                        <a:buNone/>
                      </a:pPr>
                      <a:r>
                        <a:rPr lang="en-US" sz="1400" b="1" i="0" u="none" strike="noStrike" noProof="0" dirty="0">
                          <a:solidFill>
                            <a:srgbClr val="000000"/>
                          </a:solidFill>
                          <a:latin typeface="Calibri"/>
                        </a:rPr>
                        <a:t>Return Time Plan</a:t>
                      </a:r>
                      <a:endParaRPr lang="en-US" dirty="0"/>
                    </a:p>
                    <a:p>
                      <a:pPr lvl="0" algn="ctr">
                        <a:buNone/>
                      </a:pPr>
                      <a:endParaRPr lang="en-US" sz="1400" b="1" i="0" u="none" strike="noStrike" noProof="0" dirty="0">
                        <a:solidFill>
                          <a:srgbClr val="000000"/>
                        </a:solidFill>
                        <a:latin typeface="Calibri"/>
                      </a:endParaRPr>
                    </a:p>
                    <a:p>
                      <a:pPr lvl="0" algn="ctr">
                        <a:buNone/>
                      </a:pPr>
                      <a:endParaRPr lang="en-US" sz="1400" b="1" i="0" u="none" strike="noStrike" noProof="0" dirty="0">
                        <a:solidFill>
                          <a:srgbClr val="000000"/>
                        </a:solidFill>
                        <a:latin typeface="Calibri"/>
                      </a:endParaRPr>
                    </a:p>
                    <a:p>
                      <a:pPr lvl="0" algn="ctr">
                        <a:buNone/>
                      </a:pPr>
                      <a:endParaRPr lang="en-US" sz="1400" b="1" i="0" u="none" strike="noStrike" noProof="0" dirty="0">
                        <a:solidFill>
                          <a:srgbClr val="000000"/>
                        </a:solidFill>
                        <a:latin typeface="Calibri"/>
                      </a:endParaRPr>
                    </a:p>
                    <a:p>
                      <a:pPr lvl="0" algn="ctr">
                        <a:buNone/>
                      </a:pPr>
                      <a:endParaRPr lang="en-US" sz="1400" b="1" i="0" u="none" strike="noStrike" noProof="0" dirty="0">
                        <a:solidFill>
                          <a:srgbClr val="000000"/>
                        </a:solidFill>
                        <a:latin typeface="Calibri"/>
                      </a:endParaRPr>
                    </a:p>
                    <a:p>
                      <a:pPr lvl="0" algn="ctr">
                        <a:buNone/>
                      </a:pPr>
                      <a:endParaRPr lang="en-US" sz="1400" b="1" i="0" u="none" strike="noStrike" noProof="0" dirty="0">
                        <a:solidFill>
                          <a:srgbClr val="000000"/>
                        </a:solidFill>
                        <a:latin typeface="Calibri"/>
                      </a:endParaRPr>
                    </a:p>
                    <a:p>
                      <a:pPr lvl="0" algn="ctr">
                        <a:buNone/>
                      </a:pPr>
                      <a:endParaRPr lang="en-US" sz="1400" b="1" i="0" u="none" strike="noStrike" noProof="0" dirty="0">
                        <a:solidFill>
                          <a:srgbClr val="000000"/>
                        </a:solidFill>
                        <a:latin typeface="Calibri"/>
                      </a:endParaRPr>
                    </a:p>
                    <a:p>
                      <a:pPr lvl="0" algn="ctr">
                        <a:buNone/>
                      </a:pPr>
                      <a:r>
                        <a:rPr lang="en-US" sz="1400" b="1" i="0" u="none" strike="noStrike" noProof="0" dirty="0">
                          <a:solidFill>
                            <a:srgbClr val="000000"/>
                          </a:solidFill>
                          <a:latin typeface="Calibri"/>
                        </a:rPr>
                        <a:t>Heure </a:t>
                      </a:r>
                      <a:r>
                        <a:rPr lang="en-US" sz="1400" b="0" i="0" u="none" strike="noStrike" noProof="0" dirty="0">
                          <a:solidFill>
                            <a:srgbClr val="000000"/>
                          </a:solidFill>
                          <a:latin typeface="Calibri"/>
                        </a:rPr>
                        <a:t>de </a:t>
                      </a:r>
                    </a:p>
                    <a:p>
                      <a:pPr lvl="0" algn="ctr">
                        <a:buNone/>
                      </a:pPr>
                      <a:r>
                        <a:rPr lang="en-US" sz="1400" b="1" i="0" u="none" strike="noStrike" noProof="0" dirty="0">
                          <a:solidFill>
                            <a:srgbClr val="000000"/>
                          </a:solidFill>
                          <a:latin typeface="Calibri"/>
                        </a:rPr>
                        <a:t>retour planifiée</a:t>
                      </a:r>
                    </a:p>
                  </a:txBody>
                  <a:tcPr>
                    <a:lnL w="12700">
                      <a:solidFill>
                        <a:schemeClr val="tx1"/>
                      </a:solidFill>
                    </a:lnL>
                    <a:lnR w="12700">
                      <a:solidFill>
                        <a:schemeClr val="tx1"/>
                      </a:solidFill>
                    </a:lnR>
                    <a:lnT w="0">
                      <a:noFill/>
                    </a:lnT>
                    <a:lnB w="12700">
                      <a:solidFill>
                        <a:schemeClr val="tx1"/>
                      </a:solidFill>
                    </a:lnB>
                  </a:tcPr>
                </a:tc>
                <a:tc>
                  <a:txBody>
                    <a:bodyPr/>
                    <a:lstStyle/>
                    <a:p>
                      <a:pPr lvl="0" algn="ctr">
                        <a:buNone/>
                      </a:pPr>
                      <a:r>
                        <a:rPr lang="en-US" sz="2000" b="1" i="0" u="none" strike="noStrike" noProof="0" dirty="0">
                          <a:solidFill>
                            <a:srgbClr val="000000"/>
                          </a:solidFill>
                          <a:latin typeface="Calibri"/>
                        </a:rPr>
                        <a:t>Return</a:t>
                      </a:r>
                      <a:r>
                        <a:rPr lang="en-US" sz="2000" b="0" i="0" u="none" strike="noStrike" noProof="0" dirty="0">
                          <a:solidFill>
                            <a:srgbClr val="000000"/>
                          </a:solidFill>
                          <a:latin typeface="Calibri"/>
                        </a:rPr>
                        <a:t> </a:t>
                      </a:r>
                      <a:endParaRPr lang="en-US" sz="2000" dirty="0"/>
                    </a:p>
                    <a:p>
                      <a:pPr lvl="0" algn="ctr">
                        <a:buNone/>
                      </a:pPr>
                      <a:r>
                        <a:rPr lang="en-US" sz="2000" b="0" i="0" u="none" strike="noStrike" noProof="0" dirty="0">
                          <a:solidFill>
                            <a:srgbClr val="000000"/>
                          </a:solidFill>
                          <a:latin typeface="Calibri"/>
                        </a:rPr>
                        <a:t>Time</a:t>
                      </a:r>
                    </a:p>
                    <a:p>
                      <a:pPr lvl="0" algn="ctr">
                        <a:buNone/>
                      </a:pPr>
                      <a:endParaRPr lang="en-US" sz="2000" b="0" i="0" u="none" strike="noStrike" noProof="0">
                        <a:solidFill>
                          <a:srgbClr val="000000"/>
                        </a:solidFill>
                        <a:latin typeface="Calibri"/>
                      </a:endParaRPr>
                    </a:p>
                    <a:p>
                      <a:pPr lvl="0" algn="ctr">
                        <a:buNone/>
                      </a:pPr>
                      <a:endParaRPr lang="en-US" sz="2000" b="0" i="0" u="none" strike="noStrike" noProof="0">
                        <a:solidFill>
                          <a:srgbClr val="000000"/>
                        </a:solidFill>
                        <a:latin typeface="Calibri"/>
                      </a:endParaRPr>
                    </a:p>
                    <a:p>
                      <a:pPr lvl="0" algn="ctr">
                        <a:buNone/>
                      </a:pPr>
                      <a:r>
                        <a:rPr lang="en-US" sz="2000" b="0" i="0" u="none" strike="noStrike" noProof="0" dirty="0">
                          <a:solidFill>
                            <a:srgbClr val="000000"/>
                          </a:solidFill>
                          <a:latin typeface="Calibri"/>
                        </a:rPr>
                        <a:t>Heure de </a:t>
                      </a:r>
                      <a:r>
                        <a:rPr lang="en-US" sz="2000" b="1" i="0" u="none" strike="noStrike" noProof="0" dirty="0">
                          <a:solidFill>
                            <a:srgbClr val="000000"/>
                          </a:solidFill>
                          <a:latin typeface="Calibri"/>
                        </a:rPr>
                        <a:t>retour</a:t>
                      </a:r>
                      <a:endParaRPr lang="en-US" sz="2000" dirty="0"/>
                    </a:p>
                  </a:txBody>
                  <a:tcPr>
                    <a:lnL w="12700">
                      <a:solidFill>
                        <a:schemeClr val="tx1"/>
                      </a:solidFill>
                    </a:lnL>
                    <a:lnR w="12700">
                      <a:solidFill>
                        <a:schemeClr val="tx1"/>
                      </a:solidFill>
                    </a:lnR>
                    <a:lnT w="0">
                      <a:noFill/>
                    </a:lnT>
                    <a:lnB w="12700">
                      <a:solidFill>
                        <a:schemeClr val="tx1"/>
                      </a:solidFill>
                    </a:lnB>
                  </a:tcPr>
                </a:tc>
                <a:tc>
                  <a:txBody>
                    <a:bodyPr/>
                    <a:lstStyle/>
                    <a:p>
                      <a:pPr lvl="0" algn="ctr">
                        <a:buNone/>
                      </a:pPr>
                      <a:r>
                        <a:rPr lang="en-US" sz="2000" b="1" i="0" u="none" strike="noStrike" noProof="0" dirty="0">
                          <a:solidFill>
                            <a:srgbClr val="000000"/>
                          </a:solidFill>
                          <a:latin typeface="Calibri"/>
                        </a:rPr>
                        <a:t>Initials</a:t>
                      </a:r>
                      <a:endParaRPr lang="en-US" sz="2000" b="0" i="0" u="none" strike="noStrike" noProof="0" dirty="0">
                        <a:solidFill>
                          <a:srgbClr val="000000"/>
                        </a:solidFill>
                        <a:latin typeface="Calibri"/>
                      </a:endParaRPr>
                    </a:p>
                    <a:p>
                      <a:pPr lvl="0" algn="ctr">
                        <a:buNone/>
                      </a:pPr>
                      <a:endParaRPr lang="en-US" sz="2000" b="0" i="0" u="none" strike="noStrike" noProof="0">
                        <a:solidFill>
                          <a:srgbClr val="000000"/>
                        </a:solidFill>
                        <a:latin typeface="Calibri"/>
                      </a:endParaRPr>
                    </a:p>
                    <a:p>
                      <a:pPr lvl="0" algn="ctr">
                        <a:buNone/>
                      </a:pPr>
                      <a:endParaRPr lang="en-US" sz="2000" b="0" i="0" u="none" strike="noStrike" noProof="0">
                        <a:solidFill>
                          <a:srgbClr val="000000"/>
                        </a:solidFill>
                        <a:latin typeface="Calibri"/>
                      </a:endParaRPr>
                    </a:p>
                    <a:p>
                      <a:pPr lvl="0" algn="ctr">
                        <a:buNone/>
                      </a:pPr>
                      <a:endParaRPr lang="en-US" sz="2000" b="0" i="0" u="none" strike="noStrike" noProof="0">
                        <a:solidFill>
                          <a:srgbClr val="000000"/>
                        </a:solidFill>
                        <a:latin typeface="Calibri"/>
                      </a:endParaRPr>
                    </a:p>
                    <a:p>
                      <a:pPr lvl="0" algn="ctr">
                        <a:buNone/>
                      </a:pPr>
                      <a:r>
                        <a:rPr lang="en-US" sz="1900" b="1" i="0" u="none" strike="noStrike" noProof="0" dirty="0">
                          <a:solidFill>
                            <a:srgbClr val="000000"/>
                          </a:solidFill>
                          <a:latin typeface="Calibri"/>
                        </a:rPr>
                        <a:t>Initiales</a:t>
                      </a:r>
                      <a:endParaRPr lang="en-US" sz="1900" dirty="0"/>
                    </a:p>
                  </a:txBody>
                  <a:tcPr>
                    <a:lnL w="12700">
                      <a:solidFill>
                        <a:schemeClr val="tx1"/>
                      </a:solidFill>
                    </a:lnL>
                    <a:lnR w="0">
                      <a:noFill/>
                    </a:lnR>
                    <a:lnT w="0">
                      <a:noFill/>
                    </a:lnT>
                    <a:lnB w="12700">
                      <a:solidFill>
                        <a:schemeClr val="tx1"/>
                      </a:solidFill>
                    </a:lnB>
                  </a:tcPr>
                </a:tc>
                <a:extLst>
                  <a:ext uri="{0D108BD9-81ED-4DB2-BD59-A6C34878D82A}">
                    <a16:rowId xmlns:a16="http://schemas.microsoft.com/office/drawing/2014/main" val="382349473"/>
                  </a:ext>
                </a:extLst>
              </a:tr>
              <a:tr h="593460">
                <a:tc>
                  <a:txBody>
                    <a:bodyPr/>
                    <a:lstStyle/>
                    <a:p>
                      <a:endParaRPr lang="en-US" sz="1200"/>
                    </a:p>
                    <a:p>
                      <a:pPr lvl="0">
                        <a:buNone/>
                      </a:pPr>
                      <a:r>
                        <a:rPr lang="en-US" sz="1200" dirty="0"/>
                        <a:t>_ _ / _ _ / _ _ _ _ </a:t>
                      </a:r>
                    </a:p>
                  </a:txBody>
                  <a:tcPr>
                    <a:lnL w="0">
                      <a:no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0">
                      <a:noFill/>
                    </a:lnR>
                    <a:lnT w="12700">
                      <a:solidFill>
                        <a:schemeClr val="tx1"/>
                      </a:solidFill>
                    </a:lnT>
                    <a:lnB w="12700">
                      <a:solidFill>
                        <a:schemeClr val="tx1"/>
                      </a:solidFill>
                    </a:lnB>
                  </a:tcPr>
                </a:tc>
                <a:extLst>
                  <a:ext uri="{0D108BD9-81ED-4DB2-BD59-A6C34878D82A}">
                    <a16:rowId xmlns:a16="http://schemas.microsoft.com/office/drawing/2014/main" val="2218249243"/>
                  </a:ext>
                </a:extLst>
              </a:tr>
              <a:tr h="558726">
                <a:tc>
                  <a:txBody>
                    <a:bodyPr/>
                    <a:lstStyle/>
                    <a:p>
                      <a:pPr lvl="0">
                        <a:buNone/>
                      </a:pPr>
                      <a:endParaRPr lang="en-US" sz="1200" b="0" i="0" u="none" strike="noStrike" noProof="0">
                        <a:solidFill>
                          <a:srgbClr val="000000"/>
                        </a:solidFill>
                        <a:latin typeface="Calibri"/>
                      </a:endParaRPr>
                    </a:p>
                    <a:p>
                      <a:pPr lvl="0">
                        <a:buNone/>
                      </a:pPr>
                      <a:r>
                        <a:rPr lang="en-US" sz="1200" b="0" i="0" u="none" strike="noStrike" noProof="0" dirty="0">
                          <a:solidFill>
                            <a:srgbClr val="000000"/>
                          </a:solidFill>
                          <a:latin typeface="Calibri"/>
                        </a:rPr>
                        <a:t>_ _ / _ _ / _ _ _ _ </a:t>
                      </a:r>
                      <a:endParaRPr lang="en-US" sz="1200" dirty="0"/>
                    </a:p>
                  </a:txBody>
                  <a:tcPr>
                    <a:lnL w="0">
                      <a:no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0">
                      <a:noFill/>
                    </a:lnR>
                    <a:lnT w="12700">
                      <a:solidFill>
                        <a:schemeClr val="tx1"/>
                      </a:solidFill>
                    </a:lnT>
                    <a:lnB w="12700">
                      <a:solidFill>
                        <a:schemeClr val="tx1"/>
                      </a:solidFill>
                    </a:lnB>
                  </a:tcPr>
                </a:tc>
                <a:extLst>
                  <a:ext uri="{0D108BD9-81ED-4DB2-BD59-A6C34878D82A}">
                    <a16:rowId xmlns:a16="http://schemas.microsoft.com/office/drawing/2014/main" val="604168190"/>
                  </a:ext>
                </a:extLst>
              </a:tr>
              <a:tr h="558726">
                <a:tc>
                  <a:txBody>
                    <a:bodyPr/>
                    <a:lstStyle/>
                    <a:p>
                      <a:pPr lvl="0">
                        <a:buNone/>
                      </a:pPr>
                      <a:endParaRPr lang="en-US" sz="1200" b="0" i="0" u="none" strike="noStrike" noProof="0">
                        <a:solidFill>
                          <a:srgbClr val="000000"/>
                        </a:solidFill>
                        <a:latin typeface="Calibri"/>
                      </a:endParaRPr>
                    </a:p>
                    <a:p>
                      <a:pPr lvl="0">
                        <a:buNone/>
                      </a:pPr>
                      <a:r>
                        <a:rPr lang="en-US" sz="1200" b="0" i="0" u="none" strike="noStrike" noProof="0" dirty="0">
                          <a:solidFill>
                            <a:srgbClr val="000000"/>
                          </a:solidFill>
                          <a:latin typeface="Calibri"/>
                        </a:rPr>
                        <a:t>_ _ / _ _ / _ _ _ _ </a:t>
                      </a:r>
                      <a:endParaRPr lang="en-US" sz="1200" dirty="0"/>
                    </a:p>
                  </a:txBody>
                  <a:tcPr>
                    <a:lnL w="0">
                      <a:no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0">
                      <a:noFill/>
                    </a:lnR>
                    <a:lnT w="12700">
                      <a:solidFill>
                        <a:schemeClr val="tx1"/>
                      </a:solidFill>
                    </a:lnT>
                    <a:lnB w="12700">
                      <a:solidFill>
                        <a:schemeClr val="tx1"/>
                      </a:solidFill>
                    </a:lnB>
                  </a:tcPr>
                </a:tc>
                <a:extLst>
                  <a:ext uri="{0D108BD9-81ED-4DB2-BD59-A6C34878D82A}">
                    <a16:rowId xmlns:a16="http://schemas.microsoft.com/office/drawing/2014/main" val="4290646427"/>
                  </a:ext>
                </a:extLst>
              </a:tr>
              <a:tr h="558726">
                <a:tc>
                  <a:txBody>
                    <a:bodyPr/>
                    <a:lstStyle/>
                    <a:p>
                      <a:pPr lvl="0">
                        <a:buNone/>
                      </a:pPr>
                      <a:endParaRPr lang="en-US" sz="1200" b="0" i="0" u="none" strike="noStrike" noProof="0">
                        <a:solidFill>
                          <a:srgbClr val="000000"/>
                        </a:solidFill>
                        <a:latin typeface="Calibri"/>
                      </a:endParaRPr>
                    </a:p>
                    <a:p>
                      <a:pPr lvl="0">
                        <a:buNone/>
                      </a:pPr>
                      <a:r>
                        <a:rPr lang="en-US" sz="1200" b="0" i="0" u="none" strike="noStrike" noProof="0" dirty="0">
                          <a:solidFill>
                            <a:srgbClr val="000000"/>
                          </a:solidFill>
                          <a:latin typeface="Calibri"/>
                        </a:rPr>
                        <a:t>_ _ / _ _ / _ _ _ _ </a:t>
                      </a:r>
                      <a:endParaRPr lang="en-US" sz="1200" dirty="0"/>
                    </a:p>
                  </a:txBody>
                  <a:tcPr>
                    <a:lnL w="0">
                      <a:no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0">
                      <a:noFill/>
                    </a:lnR>
                    <a:lnT w="12700">
                      <a:solidFill>
                        <a:schemeClr val="tx1"/>
                      </a:solidFill>
                    </a:lnT>
                    <a:lnB w="12700">
                      <a:solidFill>
                        <a:schemeClr val="tx1"/>
                      </a:solidFill>
                    </a:lnB>
                  </a:tcPr>
                </a:tc>
                <a:extLst>
                  <a:ext uri="{0D108BD9-81ED-4DB2-BD59-A6C34878D82A}">
                    <a16:rowId xmlns:a16="http://schemas.microsoft.com/office/drawing/2014/main" val="2459834329"/>
                  </a:ext>
                </a:extLst>
              </a:tr>
              <a:tr h="558726">
                <a:tc>
                  <a:txBody>
                    <a:bodyPr/>
                    <a:lstStyle/>
                    <a:p>
                      <a:pPr lvl="0">
                        <a:buNone/>
                      </a:pPr>
                      <a:endParaRPr lang="en-US" sz="1200" b="0" i="0" u="none" strike="noStrike" noProof="0">
                        <a:solidFill>
                          <a:srgbClr val="000000"/>
                        </a:solidFill>
                        <a:latin typeface="Calibri"/>
                      </a:endParaRPr>
                    </a:p>
                    <a:p>
                      <a:pPr lvl="0">
                        <a:buNone/>
                      </a:pPr>
                      <a:r>
                        <a:rPr lang="en-US" sz="1200" b="0" i="0" u="none" strike="noStrike" noProof="0" dirty="0">
                          <a:solidFill>
                            <a:srgbClr val="000000"/>
                          </a:solidFill>
                          <a:latin typeface="Calibri"/>
                        </a:rPr>
                        <a:t>_ _ / _ _ / _ _ _ _ </a:t>
                      </a:r>
                      <a:endParaRPr lang="en-US" sz="1200" dirty="0"/>
                    </a:p>
                  </a:txBody>
                  <a:tcPr>
                    <a:lnL w="0">
                      <a:no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0">
                      <a:noFill/>
                    </a:lnR>
                    <a:lnT w="12700">
                      <a:solidFill>
                        <a:schemeClr val="tx1"/>
                      </a:solidFill>
                    </a:lnT>
                    <a:lnB w="12700">
                      <a:solidFill>
                        <a:schemeClr val="tx1"/>
                      </a:solidFill>
                    </a:lnB>
                  </a:tcPr>
                </a:tc>
                <a:extLst>
                  <a:ext uri="{0D108BD9-81ED-4DB2-BD59-A6C34878D82A}">
                    <a16:rowId xmlns:a16="http://schemas.microsoft.com/office/drawing/2014/main" val="3987684926"/>
                  </a:ext>
                </a:extLst>
              </a:tr>
              <a:tr h="558726">
                <a:tc>
                  <a:txBody>
                    <a:bodyPr/>
                    <a:lstStyle/>
                    <a:p>
                      <a:pPr lvl="0">
                        <a:buNone/>
                      </a:pPr>
                      <a:endParaRPr lang="en-US" sz="1200" b="0" i="0" u="none" strike="noStrike" noProof="0">
                        <a:solidFill>
                          <a:srgbClr val="000000"/>
                        </a:solidFill>
                        <a:latin typeface="Calibri"/>
                      </a:endParaRPr>
                    </a:p>
                    <a:p>
                      <a:pPr lvl="0">
                        <a:buNone/>
                      </a:pPr>
                      <a:r>
                        <a:rPr lang="en-US" sz="1200" b="0" i="0" u="none" strike="noStrike" noProof="0" dirty="0">
                          <a:solidFill>
                            <a:srgbClr val="000000"/>
                          </a:solidFill>
                          <a:latin typeface="Calibri"/>
                        </a:rPr>
                        <a:t>_ _ / _ _ / _ _ _ _ </a:t>
                      </a:r>
                      <a:endParaRPr lang="en-US" sz="1200" dirty="0"/>
                    </a:p>
                  </a:txBody>
                  <a:tcPr>
                    <a:lnL w="0">
                      <a:no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0">
                      <a:noFill/>
                    </a:lnR>
                    <a:lnT w="12700">
                      <a:solidFill>
                        <a:schemeClr val="tx1"/>
                      </a:solidFill>
                    </a:lnT>
                    <a:lnB w="12700">
                      <a:solidFill>
                        <a:schemeClr val="tx1"/>
                      </a:solidFill>
                    </a:lnB>
                  </a:tcPr>
                </a:tc>
                <a:extLst>
                  <a:ext uri="{0D108BD9-81ED-4DB2-BD59-A6C34878D82A}">
                    <a16:rowId xmlns:a16="http://schemas.microsoft.com/office/drawing/2014/main" val="1258229014"/>
                  </a:ext>
                </a:extLst>
              </a:tr>
              <a:tr h="558726">
                <a:tc>
                  <a:txBody>
                    <a:bodyPr/>
                    <a:lstStyle/>
                    <a:p>
                      <a:pPr lvl="0">
                        <a:buNone/>
                      </a:pPr>
                      <a:endParaRPr lang="en-US" sz="1200" b="0" i="0" u="none" strike="noStrike" noProof="0">
                        <a:solidFill>
                          <a:srgbClr val="000000"/>
                        </a:solidFill>
                        <a:latin typeface="Calibri"/>
                      </a:endParaRPr>
                    </a:p>
                    <a:p>
                      <a:pPr lvl="0">
                        <a:buNone/>
                      </a:pPr>
                      <a:r>
                        <a:rPr lang="en-US" sz="1200" b="0" i="0" u="none" strike="noStrike" noProof="0" dirty="0">
                          <a:solidFill>
                            <a:srgbClr val="000000"/>
                          </a:solidFill>
                          <a:latin typeface="Calibri"/>
                        </a:rPr>
                        <a:t>_ _ / _ _ / _ _ _ _ </a:t>
                      </a:r>
                      <a:endParaRPr lang="en-US" sz="1200" dirty="0"/>
                    </a:p>
                  </a:txBody>
                  <a:tcPr>
                    <a:lnL w="0">
                      <a:no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0">
                      <a:noFill/>
                    </a:lnR>
                    <a:lnT w="12700">
                      <a:solidFill>
                        <a:schemeClr val="tx1"/>
                      </a:solidFill>
                    </a:lnT>
                    <a:lnB w="12700">
                      <a:solidFill>
                        <a:schemeClr val="tx1"/>
                      </a:solidFill>
                    </a:lnB>
                  </a:tcPr>
                </a:tc>
                <a:extLst>
                  <a:ext uri="{0D108BD9-81ED-4DB2-BD59-A6C34878D82A}">
                    <a16:rowId xmlns:a16="http://schemas.microsoft.com/office/drawing/2014/main" val="1358200679"/>
                  </a:ext>
                </a:extLst>
              </a:tr>
              <a:tr h="605287">
                <a:tc>
                  <a:txBody>
                    <a:bodyPr/>
                    <a:lstStyle/>
                    <a:p>
                      <a:pPr lvl="0">
                        <a:buNone/>
                      </a:pPr>
                      <a:endParaRPr lang="en-US" sz="1200" b="0" i="0" u="none" strike="noStrike" noProof="0">
                        <a:solidFill>
                          <a:srgbClr val="000000"/>
                        </a:solidFill>
                        <a:latin typeface="Calibri"/>
                      </a:endParaRPr>
                    </a:p>
                    <a:p>
                      <a:pPr lvl="0">
                        <a:buNone/>
                      </a:pPr>
                      <a:r>
                        <a:rPr lang="en-US" sz="1200" b="0" i="0" u="none" strike="noStrike" noProof="0" dirty="0">
                          <a:solidFill>
                            <a:srgbClr val="000000"/>
                          </a:solidFill>
                          <a:latin typeface="Calibri"/>
                        </a:rPr>
                        <a:t>_ _ / _ _ / _ _ _ _ </a:t>
                      </a:r>
                      <a:endParaRPr lang="en-US" sz="1200" dirty="0"/>
                    </a:p>
                  </a:txBody>
                  <a:tcPr>
                    <a:lnL w="0">
                      <a:no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0">
                      <a:noFill/>
                    </a:lnB>
                  </a:tcPr>
                </a:tc>
                <a:tc>
                  <a:txBody>
                    <a:bodyPr/>
                    <a:lstStyle/>
                    <a:p>
                      <a:pPr lvl="0">
                        <a:buNone/>
                      </a:pPr>
                      <a:endParaRPr lang="en-US" sz="1200"/>
                    </a:p>
                  </a:txBody>
                  <a:tcPr>
                    <a:lnL w="12700">
                      <a:solidFill>
                        <a:schemeClr val="tx1"/>
                      </a:solidFill>
                    </a:lnL>
                    <a:lnR w="0">
                      <a:noFill/>
                    </a:lnR>
                    <a:lnT w="12700">
                      <a:solidFill>
                        <a:schemeClr val="tx1"/>
                      </a:solidFill>
                    </a:lnT>
                    <a:lnB w="0">
                      <a:noFill/>
                    </a:lnB>
                  </a:tcPr>
                </a:tc>
                <a:extLst>
                  <a:ext uri="{0D108BD9-81ED-4DB2-BD59-A6C34878D82A}">
                    <a16:rowId xmlns:a16="http://schemas.microsoft.com/office/drawing/2014/main" val="1278108556"/>
                  </a:ext>
                </a:extLst>
              </a:tr>
              <a:tr h="605286">
                <a:tc>
                  <a:txBody>
                    <a:bodyPr/>
                    <a:lstStyle/>
                    <a:p>
                      <a:pPr lvl="0">
                        <a:buNone/>
                      </a:pPr>
                      <a:endParaRPr lang="en-US" sz="1200" b="0" i="0" u="none" strike="noStrike" noProof="0">
                        <a:solidFill>
                          <a:srgbClr val="000000"/>
                        </a:solidFill>
                        <a:latin typeface="Calibri"/>
                      </a:endParaRPr>
                    </a:p>
                    <a:p>
                      <a:pPr lvl="0">
                        <a:buNone/>
                      </a:pPr>
                      <a:r>
                        <a:rPr lang="en-US" sz="1200" b="0" i="0" u="none" strike="noStrike" noProof="0" dirty="0">
                          <a:solidFill>
                            <a:srgbClr val="000000"/>
                          </a:solidFill>
                          <a:latin typeface="Calibri"/>
                        </a:rPr>
                        <a:t>_ _ / _ _ / _ _ _ _ </a:t>
                      </a:r>
                      <a:endParaRPr lang="en-US" sz="1200" dirty="0"/>
                    </a:p>
                  </a:txBody>
                  <a:tcPr>
                    <a:lnL w="0">
                      <a:noFill/>
                    </a:lnL>
                    <a:lnR w="12700">
                      <a:solidFill>
                        <a:schemeClr val="tx1"/>
                      </a:solidFill>
                    </a:lnR>
                    <a:lnT w="12700">
                      <a:solidFill>
                        <a:schemeClr val="tx1"/>
                      </a:solidFill>
                    </a:lnT>
                    <a:lnB w="0">
                      <a:no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0">
                      <a:no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0">
                      <a:no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0">
                      <a:no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0">
                      <a:noFill/>
                    </a:lnB>
                  </a:tcPr>
                </a:tc>
                <a:tc>
                  <a:txBody>
                    <a:bodyPr/>
                    <a:lstStyle/>
                    <a:p>
                      <a:pPr lvl="0">
                        <a:buNone/>
                      </a:pPr>
                      <a:endParaRPr lang="en-US" sz="1200" dirty="0"/>
                    </a:p>
                  </a:txBody>
                  <a:tcPr>
                    <a:lnL w="12700">
                      <a:solidFill>
                        <a:schemeClr val="tx1"/>
                      </a:solidFill>
                    </a:lnL>
                    <a:lnR w="0">
                      <a:noFill/>
                    </a:lnR>
                    <a:lnT w="12700">
                      <a:solidFill>
                        <a:schemeClr val="tx1"/>
                      </a:solidFill>
                    </a:lnT>
                    <a:lnB w="0">
                      <a:noFill/>
                    </a:lnB>
                  </a:tcPr>
                </a:tc>
                <a:tc>
                  <a:txBody>
                    <a:bodyPr/>
                    <a:lstStyle/>
                    <a:p>
                      <a:pPr lvl="0">
                        <a:buNone/>
                      </a:pPr>
                      <a:endParaRPr lang="en-US" sz="1200"/>
                    </a:p>
                  </a:txBody>
                  <a:tcPr>
                    <a:lnL w="0">
                      <a:noFill/>
                    </a:lnL>
                    <a:lnR w="0">
                      <a:noFill/>
                    </a:lnR>
                    <a:lnT w="0">
                      <a:noFill/>
                    </a:lnT>
                    <a:lnB w="0">
                      <a:noFill/>
                    </a:lnB>
                  </a:tcPr>
                </a:tc>
                <a:tc>
                  <a:txBody>
                    <a:bodyPr/>
                    <a:lstStyle/>
                    <a:p>
                      <a:pPr lvl="0">
                        <a:buNone/>
                      </a:pPr>
                      <a:endParaRPr lang="en-US" sz="1200"/>
                    </a:p>
                  </a:txBody>
                  <a:tcPr>
                    <a:lnL w="0">
                      <a:noFill/>
                    </a:lnL>
                    <a:lnT w="0">
                      <a:noFill/>
                    </a:lnT>
                  </a:tcPr>
                </a:tc>
                <a:extLst>
                  <a:ext uri="{0D108BD9-81ED-4DB2-BD59-A6C34878D82A}">
                    <a16:rowId xmlns:a16="http://schemas.microsoft.com/office/drawing/2014/main" val="1455515680"/>
                  </a:ext>
                </a:extLst>
              </a:tr>
            </a:tbl>
          </a:graphicData>
        </a:graphic>
      </p:graphicFrame>
      <p:pic>
        <p:nvPicPr>
          <p:cNvPr id="4" name="Picture 3">
            <a:extLst>
              <a:ext uri="{FF2B5EF4-FFF2-40B4-BE49-F238E27FC236}">
                <a16:creationId xmlns:a16="http://schemas.microsoft.com/office/drawing/2014/main" id="{4DD0B260-F724-0330-FA5F-84EA63535B36}"/>
              </a:ext>
            </a:extLst>
          </p:cNvPr>
          <p:cNvPicPr>
            <a:picLocks noChangeAspect="1"/>
          </p:cNvPicPr>
          <p:nvPr/>
        </p:nvPicPr>
        <p:blipFill>
          <a:blip r:embed="rId2"/>
          <a:stretch>
            <a:fillRect/>
          </a:stretch>
        </p:blipFill>
        <p:spPr>
          <a:xfrm>
            <a:off x="167597" y="393919"/>
            <a:ext cx="1319586" cy="1202358"/>
          </a:xfrm>
          <a:prstGeom prst="rect">
            <a:avLst/>
          </a:prstGeom>
        </p:spPr>
      </p:pic>
      <p:pic>
        <p:nvPicPr>
          <p:cNvPr id="6" name="Picture 5">
            <a:extLst>
              <a:ext uri="{FF2B5EF4-FFF2-40B4-BE49-F238E27FC236}">
                <a16:creationId xmlns:a16="http://schemas.microsoft.com/office/drawing/2014/main" id="{BE511FB3-1833-73D0-13BF-91144C0E7316}"/>
              </a:ext>
            </a:extLst>
          </p:cNvPr>
          <p:cNvPicPr>
            <a:picLocks noChangeAspect="1"/>
          </p:cNvPicPr>
          <p:nvPr/>
        </p:nvPicPr>
        <p:blipFill>
          <a:blip r:embed="rId3"/>
          <a:stretch>
            <a:fillRect/>
          </a:stretch>
        </p:blipFill>
        <p:spPr>
          <a:xfrm>
            <a:off x="4314797" y="486194"/>
            <a:ext cx="1326987" cy="1162533"/>
          </a:xfrm>
          <a:prstGeom prst="rect">
            <a:avLst/>
          </a:prstGeom>
        </p:spPr>
      </p:pic>
      <p:pic>
        <p:nvPicPr>
          <p:cNvPr id="7" name="Picture 6">
            <a:extLst>
              <a:ext uri="{FF2B5EF4-FFF2-40B4-BE49-F238E27FC236}">
                <a16:creationId xmlns:a16="http://schemas.microsoft.com/office/drawing/2014/main" id="{C6781B25-CD54-F324-6E34-DA38AC303744}"/>
              </a:ext>
            </a:extLst>
          </p:cNvPr>
          <p:cNvPicPr>
            <a:picLocks noChangeAspect="1"/>
          </p:cNvPicPr>
          <p:nvPr/>
        </p:nvPicPr>
        <p:blipFill>
          <a:blip r:embed="rId4"/>
          <a:stretch>
            <a:fillRect/>
          </a:stretch>
        </p:blipFill>
        <p:spPr>
          <a:xfrm>
            <a:off x="3720259" y="613928"/>
            <a:ext cx="984393" cy="984952"/>
          </a:xfrm>
          <a:prstGeom prst="rect">
            <a:avLst/>
          </a:prstGeom>
        </p:spPr>
      </p:pic>
      <p:sp>
        <p:nvSpPr>
          <p:cNvPr id="8" name="Rectangle 7">
            <a:extLst>
              <a:ext uri="{FF2B5EF4-FFF2-40B4-BE49-F238E27FC236}">
                <a16:creationId xmlns:a16="http://schemas.microsoft.com/office/drawing/2014/main" id="{C37164F2-DBE4-6EF9-64B2-6DA2D42ABFC4}"/>
              </a:ext>
            </a:extLst>
          </p:cNvPr>
          <p:cNvSpPr/>
          <p:nvPr/>
        </p:nvSpPr>
        <p:spPr>
          <a:xfrm>
            <a:off x="8150" y="-10887"/>
            <a:ext cx="108512" cy="7306539"/>
          </a:xfrm>
          <a:prstGeom prst="rect">
            <a:avLst/>
          </a:prstGeom>
          <a:solidFill>
            <a:srgbClr val="00B050"/>
          </a:solidFill>
          <a:ln>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TextBox 8">
            <a:extLst>
              <a:ext uri="{FF2B5EF4-FFF2-40B4-BE49-F238E27FC236}">
                <a16:creationId xmlns:a16="http://schemas.microsoft.com/office/drawing/2014/main" id="{02392181-73C3-20A7-07C8-9231E68843D4}"/>
              </a:ext>
            </a:extLst>
          </p:cNvPr>
          <p:cNvSpPr txBox="1"/>
          <p:nvPr/>
        </p:nvSpPr>
        <p:spPr>
          <a:xfrm>
            <a:off x="59104" y="2255517"/>
            <a:ext cx="18832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800" i="1">
                <a:solidFill>
                  <a:schemeClr val="bg1">
                    <a:lumMod val="50000"/>
                  </a:schemeClr>
                </a:solidFill>
                <a:latin typeface="Bradley Hand ITC"/>
                <a:ea typeface="Calibri"/>
                <a:cs typeface="Calibri"/>
              </a:rPr>
              <a:t>22  01  2024</a:t>
            </a:r>
            <a:endParaRPr lang="en-US" sz="1800" i="1">
              <a:solidFill>
                <a:schemeClr val="bg1">
                  <a:lumMod val="50000"/>
                </a:schemeClr>
              </a:solidFill>
              <a:latin typeface="Bradley Hand ITC"/>
            </a:endParaRPr>
          </a:p>
        </p:txBody>
      </p:sp>
      <p:sp>
        <p:nvSpPr>
          <p:cNvPr id="10" name="TextBox 9">
            <a:extLst>
              <a:ext uri="{FF2B5EF4-FFF2-40B4-BE49-F238E27FC236}">
                <a16:creationId xmlns:a16="http://schemas.microsoft.com/office/drawing/2014/main" id="{8C5ABAFC-F86A-46D1-7F84-42EEBD016ADC}"/>
              </a:ext>
            </a:extLst>
          </p:cNvPr>
          <p:cNvSpPr txBox="1"/>
          <p:nvPr/>
        </p:nvSpPr>
        <p:spPr>
          <a:xfrm>
            <a:off x="2028591" y="2268464"/>
            <a:ext cx="132811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800" i="1">
                <a:solidFill>
                  <a:schemeClr val="bg1">
                    <a:lumMod val="50000"/>
                  </a:schemeClr>
                </a:solidFill>
                <a:latin typeface="Bradley Hand ITC"/>
                <a:ea typeface="Calibri"/>
                <a:cs typeface="Calibri"/>
              </a:rPr>
              <a:t>John Smith</a:t>
            </a:r>
            <a:endParaRPr lang="en-US" sz="1800" i="1">
              <a:solidFill>
                <a:schemeClr val="bg1">
                  <a:lumMod val="50000"/>
                </a:schemeClr>
              </a:solidFill>
              <a:latin typeface="Bradley Hand ITC"/>
            </a:endParaRPr>
          </a:p>
        </p:txBody>
      </p:sp>
      <p:sp>
        <p:nvSpPr>
          <p:cNvPr id="11" name="TextBox 10">
            <a:extLst>
              <a:ext uri="{FF2B5EF4-FFF2-40B4-BE49-F238E27FC236}">
                <a16:creationId xmlns:a16="http://schemas.microsoft.com/office/drawing/2014/main" id="{441AFC18-631C-ABB8-E613-F9CE43632653}"/>
              </a:ext>
            </a:extLst>
          </p:cNvPr>
          <p:cNvSpPr txBox="1"/>
          <p:nvPr/>
        </p:nvSpPr>
        <p:spPr>
          <a:xfrm>
            <a:off x="3825954" y="2268464"/>
            <a:ext cx="147795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800" i="1">
                <a:solidFill>
                  <a:schemeClr val="bg1">
                    <a:lumMod val="50000"/>
                  </a:schemeClr>
                </a:solidFill>
                <a:latin typeface="Bradley Hand ITC"/>
                <a:ea typeface="Calibri"/>
                <a:cs typeface="Calibri"/>
              </a:rPr>
              <a:t>Lucy Smith</a:t>
            </a:r>
            <a:endParaRPr lang="en-US" sz="1800" i="1">
              <a:solidFill>
                <a:schemeClr val="bg1">
                  <a:lumMod val="50000"/>
                </a:schemeClr>
              </a:solidFill>
              <a:latin typeface="Bradley Hand ITC"/>
            </a:endParaRPr>
          </a:p>
        </p:txBody>
      </p:sp>
      <p:pic>
        <p:nvPicPr>
          <p:cNvPr id="16" name="Picture 15" descr="photo ID Icon 2004204">
            <a:extLst>
              <a:ext uri="{FF2B5EF4-FFF2-40B4-BE49-F238E27FC236}">
                <a16:creationId xmlns:a16="http://schemas.microsoft.com/office/drawing/2014/main" id="{6BDFC52E-9AC8-A920-A385-153682E9E065}"/>
              </a:ext>
            </a:extLst>
          </p:cNvPr>
          <p:cNvPicPr>
            <a:picLocks noChangeAspect="1"/>
          </p:cNvPicPr>
          <p:nvPr/>
        </p:nvPicPr>
        <p:blipFill rotWithShape="1">
          <a:blip r:embed="rId5"/>
          <a:srcRect l="17788" t="29712" r="19711" b="25396"/>
          <a:stretch/>
        </p:blipFill>
        <p:spPr>
          <a:xfrm>
            <a:off x="1818264" y="483483"/>
            <a:ext cx="1729488" cy="1272880"/>
          </a:xfrm>
          <a:prstGeom prst="rect">
            <a:avLst/>
          </a:prstGeom>
        </p:spPr>
      </p:pic>
      <p:pic>
        <p:nvPicPr>
          <p:cNvPr id="15" name="Picture 14">
            <a:extLst>
              <a:ext uri="{FF2B5EF4-FFF2-40B4-BE49-F238E27FC236}">
                <a16:creationId xmlns:a16="http://schemas.microsoft.com/office/drawing/2014/main" id="{2EBCC7AC-A552-38EF-E5AA-97DDAF28E831}"/>
              </a:ext>
            </a:extLst>
          </p:cNvPr>
          <p:cNvPicPr>
            <a:picLocks noChangeAspect="1"/>
          </p:cNvPicPr>
          <p:nvPr/>
        </p:nvPicPr>
        <p:blipFill>
          <a:blip r:embed="rId6"/>
          <a:stretch>
            <a:fillRect/>
          </a:stretch>
        </p:blipFill>
        <p:spPr>
          <a:xfrm>
            <a:off x="7614103" y="811107"/>
            <a:ext cx="484984" cy="485118"/>
          </a:xfrm>
          <a:prstGeom prst="rect">
            <a:avLst/>
          </a:prstGeom>
        </p:spPr>
      </p:pic>
      <p:pic>
        <p:nvPicPr>
          <p:cNvPr id="18" name="Picture 17">
            <a:extLst>
              <a:ext uri="{FF2B5EF4-FFF2-40B4-BE49-F238E27FC236}">
                <a16:creationId xmlns:a16="http://schemas.microsoft.com/office/drawing/2014/main" id="{8E8F0EC7-8D89-A361-0A9B-A46FE2A1283D}"/>
              </a:ext>
            </a:extLst>
          </p:cNvPr>
          <p:cNvPicPr>
            <a:picLocks noChangeAspect="1"/>
          </p:cNvPicPr>
          <p:nvPr/>
        </p:nvPicPr>
        <p:blipFill>
          <a:blip r:embed="rId6"/>
          <a:stretch>
            <a:fillRect/>
          </a:stretch>
        </p:blipFill>
        <p:spPr>
          <a:xfrm>
            <a:off x="10604575" y="810187"/>
            <a:ext cx="474099" cy="485118"/>
          </a:xfrm>
          <a:prstGeom prst="rect">
            <a:avLst/>
          </a:prstGeom>
        </p:spPr>
      </p:pic>
      <p:pic>
        <p:nvPicPr>
          <p:cNvPr id="20" name="Picture 19">
            <a:extLst>
              <a:ext uri="{FF2B5EF4-FFF2-40B4-BE49-F238E27FC236}">
                <a16:creationId xmlns:a16="http://schemas.microsoft.com/office/drawing/2014/main" id="{A1F0969F-4B19-D33E-8596-66D18DCFADAA}"/>
              </a:ext>
            </a:extLst>
          </p:cNvPr>
          <p:cNvPicPr>
            <a:picLocks noChangeAspect="1"/>
          </p:cNvPicPr>
          <p:nvPr/>
        </p:nvPicPr>
        <p:blipFill>
          <a:blip r:embed="rId7"/>
          <a:stretch>
            <a:fillRect/>
          </a:stretch>
        </p:blipFill>
        <p:spPr>
          <a:xfrm>
            <a:off x="11089816" y="812394"/>
            <a:ext cx="474099" cy="474233"/>
          </a:xfrm>
          <a:prstGeom prst="rect">
            <a:avLst/>
          </a:prstGeom>
        </p:spPr>
      </p:pic>
      <p:pic>
        <p:nvPicPr>
          <p:cNvPr id="22" name="Picture 21">
            <a:extLst>
              <a:ext uri="{FF2B5EF4-FFF2-40B4-BE49-F238E27FC236}">
                <a16:creationId xmlns:a16="http://schemas.microsoft.com/office/drawing/2014/main" id="{5C35BF8D-9BDF-0BEB-9117-FB597721505F}"/>
              </a:ext>
            </a:extLst>
          </p:cNvPr>
          <p:cNvPicPr>
            <a:picLocks noChangeAspect="1"/>
          </p:cNvPicPr>
          <p:nvPr/>
        </p:nvPicPr>
        <p:blipFill>
          <a:blip r:embed="rId8"/>
          <a:stretch>
            <a:fillRect/>
          </a:stretch>
        </p:blipFill>
        <p:spPr>
          <a:xfrm>
            <a:off x="8268633" y="741669"/>
            <a:ext cx="573527" cy="556596"/>
          </a:xfrm>
          <a:prstGeom prst="rect">
            <a:avLst/>
          </a:prstGeom>
        </p:spPr>
      </p:pic>
      <p:pic>
        <p:nvPicPr>
          <p:cNvPr id="24" name="Picture 23">
            <a:extLst>
              <a:ext uri="{FF2B5EF4-FFF2-40B4-BE49-F238E27FC236}">
                <a16:creationId xmlns:a16="http://schemas.microsoft.com/office/drawing/2014/main" id="{E3978317-FA5A-BCB6-5D8B-2E7557D00A18}"/>
              </a:ext>
            </a:extLst>
          </p:cNvPr>
          <p:cNvPicPr>
            <a:picLocks noChangeAspect="1"/>
          </p:cNvPicPr>
          <p:nvPr/>
        </p:nvPicPr>
        <p:blipFill rotWithShape="1">
          <a:blip r:embed="rId9"/>
          <a:srcRect t="24613" b="26773"/>
          <a:stretch/>
        </p:blipFill>
        <p:spPr>
          <a:xfrm>
            <a:off x="5453468" y="677952"/>
            <a:ext cx="1995928" cy="952615"/>
          </a:xfrm>
          <a:prstGeom prst="rect">
            <a:avLst/>
          </a:prstGeom>
        </p:spPr>
      </p:pic>
      <p:pic>
        <p:nvPicPr>
          <p:cNvPr id="26" name="Picture 25">
            <a:extLst>
              <a:ext uri="{FF2B5EF4-FFF2-40B4-BE49-F238E27FC236}">
                <a16:creationId xmlns:a16="http://schemas.microsoft.com/office/drawing/2014/main" id="{E26D35C7-E8DB-B9CA-6159-C16A0E1F33C0}"/>
              </a:ext>
            </a:extLst>
          </p:cNvPr>
          <p:cNvPicPr>
            <a:picLocks noChangeAspect="1"/>
          </p:cNvPicPr>
          <p:nvPr/>
        </p:nvPicPr>
        <p:blipFill>
          <a:blip r:embed="rId10"/>
          <a:stretch>
            <a:fillRect/>
          </a:stretch>
        </p:blipFill>
        <p:spPr>
          <a:xfrm>
            <a:off x="11803937" y="583645"/>
            <a:ext cx="704030" cy="704225"/>
          </a:xfrm>
          <a:prstGeom prst="rect">
            <a:avLst/>
          </a:prstGeom>
        </p:spPr>
      </p:pic>
      <p:sp>
        <p:nvSpPr>
          <p:cNvPr id="28" name="TextBox 27">
            <a:extLst>
              <a:ext uri="{FF2B5EF4-FFF2-40B4-BE49-F238E27FC236}">
                <a16:creationId xmlns:a16="http://schemas.microsoft.com/office/drawing/2014/main" id="{7FBBD36E-A244-387F-22FF-1E878031658D}"/>
              </a:ext>
            </a:extLst>
          </p:cNvPr>
          <p:cNvSpPr txBox="1"/>
          <p:nvPr/>
        </p:nvSpPr>
        <p:spPr>
          <a:xfrm>
            <a:off x="5450022" y="2286556"/>
            <a:ext cx="189373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800" i="1">
                <a:solidFill>
                  <a:schemeClr val="bg1">
                    <a:lumMod val="50000"/>
                  </a:schemeClr>
                </a:solidFill>
                <a:latin typeface="Bradley Hand ITC"/>
                <a:ea typeface="Calibri"/>
                <a:cs typeface="Calibri"/>
              </a:rPr>
              <a:t>Walking outside</a:t>
            </a:r>
            <a:endParaRPr lang="en-US" sz="1800">
              <a:solidFill>
                <a:schemeClr val="bg1">
                  <a:lumMod val="50000"/>
                </a:schemeClr>
              </a:solidFill>
              <a:latin typeface="Bradley Hand ITC"/>
              <a:cs typeface="Calibri"/>
            </a:endParaRPr>
          </a:p>
        </p:txBody>
      </p:sp>
      <p:sp>
        <p:nvSpPr>
          <p:cNvPr id="30" name="TextBox 29">
            <a:extLst>
              <a:ext uri="{FF2B5EF4-FFF2-40B4-BE49-F238E27FC236}">
                <a16:creationId xmlns:a16="http://schemas.microsoft.com/office/drawing/2014/main" id="{3DEF28D4-6BFD-6E68-B9CD-CB3DD27E354B}"/>
              </a:ext>
            </a:extLst>
          </p:cNvPr>
          <p:cNvSpPr txBox="1"/>
          <p:nvPr/>
        </p:nvSpPr>
        <p:spPr>
          <a:xfrm>
            <a:off x="7608716" y="2288020"/>
            <a:ext cx="13222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800" i="1">
                <a:solidFill>
                  <a:schemeClr val="bg1">
                    <a:lumMod val="50000"/>
                  </a:schemeClr>
                </a:solidFill>
                <a:latin typeface="Bradley Hand ITC"/>
                <a:ea typeface="Calibri"/>
                <a:cs typeface="Calibri"/>
              </a:rPr>
              <a:t>1:30 pm</a:t>
            </a:r>
            <a:endParaRPr lang="en-US" sz="1800" i="1">
              <a:solidFill>
                <a:schemeClr val="bg1">
                  <a:lumMod val="50000"/>
                </a:schemeClr>
              </a:solidFill>
              <a:latin typeface="Bradley Hand ITC"/>
            </a:endParaRPr>
          </a:p>
        </p:txBody>
      </p:sp>
      <p:sp>
        <p:nvSpPr>
          <p:cNvPr id="32" name="TextBox 31">
            <a:extLst>
              <a:ext uri="{FF2B5EF4-FFF2-40B4-BE49-F238E27FC236}">
                <a16:creationId xmlns:a16="http://schemas.microsoft.com/office/drawing/2014/main" id="{CF899564-D538-34EE-DA8F-95CCD2C9542A}"/>
              </a:ext>
            </a:extLst>
          </p:cNvPr>
          <p:cNvSpPr txBox="1"/>
          <p:nvPr/>
        </p:nvSpPr>
        <p:spPr>
          <a:xfrm>
            <a:off x="9066745" y="2288020"/>
            <a:ext cx="116842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800" i="1">
                <a:solidFill>
                  <a:schemeClr val="bg1">
                    <a:lumMod val="50000"/>
                  </a:schemeClr>
                </a:solidFill>
                <a:latin typeface="Bradley Hand ITC"/>
                <a:ea typeface="Calibri"/>
                <a:cs typeface="Calibri"/>
              </a:rPr>
              <a:t>2:15 pm</a:t>
            </a:r>
            <a:endParaRPr lang="en-US" sz="1800" i="1">
              <a:solidFill>
                <a:schemeClr val="bg1">
                  <a:lumMod val="50000"/>
                </a:schemeClr>
              </a:solidFill>
              <a:latin typeface="Bradley Hand ITC"/>
            </a:endParaRPr>
          </a:p>
        </p:txBody>
      </p:sp>
      <p:sp>
        <p:nvSpPr>
          <p:cNvPr id="34" name="TextBox 33">
            <a:extLst>
              <a:ext uri="{FF2B5EF4-FFF2-40B4-BE49-F238E27FC236}">
                <a16:creationId xmlns:a16="http://schemas.microsoft.com/office/drawing/2014/main" id="{6E97DB22-C4C6-73B1-2D0A-F6ACCCDC680C}"/>
              </a:ext>
            </a:extLst>
          </p:cNvPr>
          <p:cNvSpPr txBox="1"/>
          <p:nvPr/>
        </p:nvSpPr>
        <p:spPr>
          <a:xfrm>
            <a:off x="11908454" y="2278719"/>
            <a:ext cx="75185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800" i="1">
                <a:solidFill>
                  <a:schemeClr val="bg1">
                    <a:lumMod val="50000"/>
                  </a:schemeClr>
                </a:solidFill>
                <a:latin typeface="Bradley Hand ITC"/>
                <a:ea typeface="Calibri"/>
                <a:cs typeface="Calibri"/>
              </a:rPr>
              <a:t>J.S.</a:t>
            </a:r>
            <a:endParaRPr lang="en-US" sz="1800" i="1">
              <a:solidFill>
                <a:schemeClr val="bg1">
                  <a:lumMod val="50000"/>
                </a:schemeClr>
              </a:solidFill>
              <a:latin typeface="Bradley Hand ITC"/>
            </a:endParaRPr>
          </a:p>
        </p:txBody>
      </p:sp>
      <p:pic>
        <p:nvPicPr>
          <p:cNvPr id="2" name="Picture 1">
            <a:extLst>
              <a:ext uri="{FF2B5EF4-FFF2-40B4-BE49-F238E27FC236}">
                <a16:creationId xmlns:a16="http://schemas.microsoft.com/office/drawing/2014/main" id="{C4981A28-414A-A94F-DF8C-C196CCEAD134}"/>
              </a:ext>
            </a:extLst>
          </p:cNvPr>
          <p:cNvPicPr>
            <a:picLocks noChangeAspect="1"/>
          </p:cNvPicPr>
          <p:nvPr/>
        </p:nvPicPr>
        <p:blipFill>
          <a:blip r:embed="rId11"/>
          <a:stretch>
            <a:fillRect/>
          </a:stretch>
        </p:blipFill>
        <p:spPr>
          <a:xfrm>
            <a:off x="8852068" y="245996"/>
            <a:ext cx="1592114" cy="1307674"/>
          </a:xfrm>
          <a:prstGeom prst="rect">
            <a:avLst/>
          </a:prstGeom>
        </p:spPr>
      </p:pic>
      <p:pic>
        <p:nvPicPr>
          <p:cNvPr id="5" name="Picture 4">
            <a:extLst>
              <a:ext uri="{FF2B5EF4-FFF2-40B4-BE49-F238E27FC236}">
                <a16:creationId xmlns:a16="http://schemas.microsoft.com/office/drawing/2014/main" id="{D51A49D3-9BA9-0371-F0DB-539C1FCF4473}"/>
              </a:ext>
            </a:extLst>
          </p:cNvPr>
          <p:cNvPicPr>
            <a:picLocks noChangeAspect="1"/>
          </p:cNvPicPr>
          <p:nvPr/>
        </p:nvPicPr>
        <p:blipFill>
          <a:blip r:embed="rId12"/>
          <a:stretch>
            <a:fillRect/>
          </a:stretch>
        </p:blipFill>
        <p:spPr>
          <a:xfrm>
            <a:off x="9732258" y="1242936"/>
            <a:ext cx="414209" cy="388419"/>
          </a:xfrm>
          <a:prstGeom prst="rect">
            <a:avLst/>
          </a:prstGeom>
        </p:spPr>
      </p:pic>
      <p:pic>
        <p:nvPicPr>
          <p:cNvPr id="12" name="Picture 11">
            <a:extLst>
              <a:ext uri="{FF2B5EF4-FFF2-40B4-BE49-F238E27FC236}">
                <a16:creationId xmlns:a16="http://schemas.microsoft.com/office/drawing/2014/main" id="{54C3FABD-6C52-E958-D07C-85EF838E8145}"/>
              </a:ext>
            </a:extLst>
          </p:cNvPr>
          <p:cNvPicPr>
            <a:picLocks noChangeAspect="1"/>
          </p:cNvPicPr>
          <p:nvPr/>
        </p:nvPicPr>
        <p:blipFill>
          <a:blip r:embed="rId6"/>
          <a:stretch>
            <a:fillRect/>
          </a:stretch>
        </p:blipFill>
        <p:spPr>
          <a:xfrm>
            <a:off x="9261092" y="603030"/>
            <a:ext cx="383490" cy="394487"/>
          </a:xfrm>
          <a:prstGeom prst="rect">
            <a:avLst/>
          </a:prstGeom>
        </p:spPr>
      </p:pic>
      <p:pic>
        <p:nvPicPr>
          <p:cNvPr id="13" name="Picture 12">
            <a:extLst>
              <a:ext uri="{FF2B5EF4-FFF2-40B4-BE49-F238E27FC236}">
                <a16:creationId xmlns:a16="http://schemas.microsoft.com/office/drawing/2014/main" id="{B970DDC6-0A38-4669-4E56-D17912CBEE80}"/>
              </a:ext>
            </a:extLst>
          </p:cNvPr>
          <p:cNvPicPr>
            <a:picLocks noChangeAspect="1"/>
          </p:cNvPicPr>
          <p:nvPr/>
        </p:nvPicPr>
        <p:blipFill>
          <a:blip r:embed="rId7"/>
          <a:stretch>
            <a:fillRect/>
          </a:stretch>
        </p:blipFill>
        <p:spPr>
          <a:xfrm>
            <a:off x="9578183" y="514606"/>
            <a:ext cx="474099" cy="474233"/>
          </a:xfrm>
          <a:prstGeom prst="rect">
            <a:avLst/>
          </a:prstGeom>
        </p:spPr>
      </p:pic>
    </p:spTree>
    <p:extLst>
      <p:ext uri="{BB962C8B-B14F-4D97-AF65-F5344CB8AC3E}">
        <p14:creationId xmlns:p14="http://schemas.microsoft.com/office/powerpoint/2010/main" val="3501344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2196C267-2A42-ECDC-C6F8-F02C99FB6903}"/>
              </a:ext>
            </a:extLst>
          </p:cNvPr>
          <p:cNvGraphicFramePr>
            <a:graphicFrameLocks noGrp="1"/>
          </p:cNvGraphicFramePr>
          <p:nvPr>
            <p:extLst>
              <p:ext uri="{D42A27DB-BD31-4B8C-83A1-F6EECF244321}">
                <p14:modId xmlns:p14="http://schemas.microsoft.com/office/powerpoint/2010/main" val="711572219"/>
              </p:ext>
            </p:extLst>
          </p:nvPr>
        </p:nvGraphicFramePr>
        <p:xfrm>
          <a:off x="116275" y="112194"/>
          <a:ext cx="12682428" cy="7198549"/>
        </p:xfrm>
        <a:graphic>
          <a:graphicData uri="http://schemas.openxmlformats.org/drawingml/2006/table">
            <a:tbl>
              <a:tblPr firstRow="1" bandRow="1">
                <a:tableStyleId>{5940675A-B579-460E-94D1-54222C63F5DA}</a:tableStyleId>
              </a:tblPr>
              <a:tblGrid>
                <a:gridCol w="1546941">
                  <a:extLst>
                    <a:ext uri="{9D8B030D-6E8A-4147-A177-3AD203B41FA5}">
                      <a16:colId xmlns:a16="http://schemas.microsoft.com/office/drawing/2014/main" val="2795831518"/>
                    </a:ext>
                  </a:extLst>
                </a:gridCol>
                <a:gridCol w="2087140">
                  <a:extLst>
                    <a:ext uri="{9D8B030D-6E8A-4147-A177-3AD203B41FA5}">
                      <a16:colId xmlns:a16="http://schemas.microsoft.com/office/drawing/2014/main" val="49309388"/>
                    </a:ext>
                  </a:extLst>
                </a:gridCol>
                <a:gridCol w="1620603">
                  <a:extLst>
                    <a:ext uri="{9D8B030D-6E8A-4147-A177-3AD203B41FA5}">
                      <a16:colId xmlns:a16="http://schemas.microsoft.com/office/drawing/2014/main" val="2354334311"/>
                    </a:ext>
                  </a:extLst>
                </a:gridCol>
                <a:gridCol w="2111680">
                  <a:extLst>
                    <a:ext uri="{9D8B030D-6E8A-4147-A177-3AD203B41FA5}">
                      <a16:colId xmlns:a16="http://schemas.microsoft.com/office/drawing/2014/main" val="915942282"/>
                    </a:ext>
                  </a:extLst>
                </a:gridCol>
                <a:gridCol w="1399610">
                  <a:extLst>
                    <a:ext uri="{9D8B030D-6E8A-4147-A177-3AD203B41FA5}">
                      <a16:colId xmlns:a16="http://schemas.microsoft.com/office/drawing/2014/main" val="336178452"/>
                    </a:ext>
                  </a:extLst>
                </a:gridCol>
                <a:gridCol w="1538294">
                  <a:extLst>
                    <a:ext uri="{9D8B030D-6E8A-4147-A177-3AD203B41FA5}">
                      <a16:colId xmlns:a16="http://schemas.microsoft.com/office/drawing/2014/main" val="575485633"/>
                    </a:ext>
                  </a:extLst>
                </a:gridCol>
                <a:gridCol w="1260925">
                  <a:extLst>
                    <a:ext uri="{9D8B030D-6E8A-4147-A177-3AD203B41FA5}">
                      <a16:colId xmlns:a16="http://schemas.microsoft.com/office/drawing/2014/main" val="1868656134"/>
                    </a:ext>
                  </a:extLst>
                </a:gridCol>
                <a:gridCol w="1117235">
                  <a:extLst>
                    <a:ext uri="{9D8B030D-6E8A-4147-A177-3AD203B41FA5}">
                      <a16:colId xmlns:a16="http://schemas.microsoft.com/office/drawing/2014/main" val="2782001378"/>
                    </a:ext>
                  </a:extLst>
                </a:gridCol>
              </a:tblGrid>
              <a:tr h="2024742">
                <a:tc>
                  <a:txBody>
                    <a:bodyPr/>
                    <a:lstStyle/>
                    <a:p>
                      <a:pPr algn="ctr"/>
                      <a:r>
                        <a:rPr lang="en-US" sz="2000" b="1" dirty="0"/>
                        <a:t>Date</a:t>
                      </a:r>
                    </a:p>
                    <a:p>
                      <a:pPr lvl="0" algn="ctr">
                        <a:buNone/>
                      </a:pPr>
                      <a:endParaRPr lang="en-US" sz="2000" b="1"/>
                    </a:p>
                    <a:p>
                      <a:pPr lvl="0" algn="ctr">
                        <a:buNone/>
                      </a:pPr>
                      <a:endParaRPr lang="en-US" sz="2000" b="1"/>
                    </a:p>
                    <a:p>
                      <a:pPr lvl="0" algn="ctr">
                        <a:buNone/>
                      </a:pPr>
                      <a:endParaRPr lang="en-US" sz="2000" b="1"/>
                    </a:p>
                    <a:p>
                      <a:pPr lvl="0" algn="ctr">
                        <a:buNone/>
                      </a:pPr>
                      <a:endParaRPr lang="en-US" sz="1600">
                        <a:solidFill>
                          <a:schemeClr val="bg1">
                            <a:lumMod val="65000"/>
                          </a:schemeClr>
                        </a:solidFill>
                      </a:endParaRPr>
                    </a:p>
                    <a:p>
                      <a:pPr lvl="0" algn="ctr">
                        <a:buNone/>
                      </a:pPr>
                      <a:r>
                        <a:rPr lang="en-US" sz="1600" dirty="0">
                          <a:solidFill>
                            <a:schemeClr val="bg1">
                              <a:lumMod val="65000"/>
                            </a:schemeClr>
                          </a:solidFill>
                        </a:rPr>
                        <a:t>DD/MM/YYYY</a:t>
                      </a:r>
                      <a:endParaRPr lang="en-US" sz="2000" b="1" dirty="0"/>
                    </a:p>
                    <a:p>
                      <a:pPr lvl="0" algn="ctr">
                        <a:buNone/>
                      </a:pPr>
                      <a:r>
                        <a:rPr lang="en-US" sz="1600" dirty="0">
                          <a:solidFill>
                            <a:schemeClr val="bg1">
                              <a:lumMod val="65000"/>
                            </a:schemeClr>
                          </a:solidFill>
                        </a:rPr>
                        <a:t>JJ/MM/AAAA</a:t>
                      </a:r>
                    </a:p>
                  </a:txBody>
                  <a:tcPr>
                    <a:lnL w="0">
                      <a:noFill/>
                    </a:lnL>
                    <a:lnR w="12700">
                      <a:solidFill>
                        <a:schemeClr val="tx1"/>
                      </a:solidFill>
                    </a:lnR>
                    <a:lnT w="0">
                      <a:noFill/>
                    </a:lnT>
                    <a:lnB w="12700">
                      <a:solidFill>
                        <a:schemeClr val="tx1"/>
                      </a:solidFill>
                    </a:lnB>
                  </a:tcPr>
                </a:tc>
                <a:tc>
                  <a:txBody>
                    <a:bodyPr/>
                    <a:lstStyle/>
                    <a:p>
                      <a:pPr algn="ctr"/>
                      <a:r>
                        <a:rPr lang="en-US" sz="2000" b="1" dirty="0"/>
                        <a:t>Name</a:t>
                      </a:r>
                    </a:p>
                    <a:p>
                      <a:pPr lvl="0" algn="ctr">
                        <a:buNone/>
                      </a:pPr>
                      <a:endParaRPr lang="en-US" sz="2000" b="1"/>
                    </a:p>
                    <a:p>
                      <a:pPr lvl="0" algn="ctr">
                        <a:buNone/>
                      </a:pPr>
                      <a:endParaRPr lang="en-US" sz="2000" b="1"/>
                    </a:p>
                    <a:p>
                      <a:pPr lvl="0" algn="ctr">
                        <a:buNone/>
                      </a:pPr>
                      <a:endParaRPr lang="en-US" sz="2000" b="1"/>
                    </a:p>
                    <a:p>
                      <a:pPr lvl="0" algn="ctr">
                        <a:buNone/>
                      </a:pPr>
                      <a:endParaRPr lang="en-US" sz="2000" b="1"/>
                    </a:p>
                    <a:p>
                      <a:pPr lvl="0" algn="ctr">
                        <a:buNone/>
                      </a:pPr>
                      <a:r>
                        <a:rPr lang="en-US" sz="2000" b="1" dirty="0"/>
                        <a:t>Nom</a:t>
                      </a:r>
                    </a:p>
                  </a:txBody>
                  <a:tcPr>
                    <a:lnL w="12700">
                      <a:solidFill>
                        <a:schemeClr val="tx1"/>
                      </a:solidFill>
                    </a:lnL>
                    <a:lnR w="12700">
                      <a:solidFill>
                        <a:schemeClr val="tx1"/>
                      </a:solidFill>
                    </a:lnR>
                    <a:lnT w="0">
                      <a:noFill/>
                    </a:lnT>
                    <a:lnB w="12700">
                      <a:solidFill>
                        <a:schemeClr val="tx1"/>
                      </a:solidFill>
                    </a:lnB>
                  </a:tcPr>
                </a:tc>
                <a:tc>
                  <a:txBody>
                    <a:bodyPr/>
                    <a:lstStyle/>
                    <a:p>
                      <a:pPr lvl="0" algn="ctr">
                        <a:buNone/>
                      </a:pPr>
                      <a:r>
                        <a:rPr lang="en-US" sz="2000" b="1" dirty="0"/>
                        <a:t>With Who</a:t>
                      </a:r>
                      <a:r>
                        <a:rPr lang="en-US" sz="2000" dirty="0"/>
                        <a:t>?</a:t>
                      </a:r>
                    </a:p>
                    <a:p>
                      <a:pPr lvl="0" algn="ctr">
                        <a:buNone/>
                      </a:pPr>
                      <a:endParaRPr lang="en-US" sz="2000"/>
                    </a:p>
                    <a:p>
                      <a:pPr lvl="0" algn="ctr">
                        <a:buNone/>
                      </a:pPr>
                      <a:endParaRPr lang="en-US" sz="2000"/>
                    </a:p>
                    <a:p>
                      <a:pPr lvl="0" algn="ctr">
                        <a:buNone/>
                      </a:pPr>
                      <a:endParaRPr lang="en-US" sz="2000"/>
                    </a:p>
                    <a:p>
                      <a:pPr lvl="0" algn="ctr">
                        <a:buNone/>
                      </a:pPr>
                      <a:endParaRPr lang="en-US" sz="2000"/>
                    </a:p>
                    <a:p>
                      <a:pPr lvl="0" algn="ctr">
                        <a:buNone/>
                      </a:pPr>
                      <a:r>
                        <a:rPr lang="en-US" sz="2000" b="1" dirty="0"/>
                        <a:t>Avec Qui</a:t>
                      </a:r>
                      <a:r>
                        <a:rPr lang="en-US" sz="2000" dirty="0"/>
                        <a:t>?</a:t>
                      </a:r>
                    </a:p>
                  </a:txBody>
                  <a:tcPr>
                    <a:lnL w="12700">
                      <a:solidFill>
                        <a:schemeClr val="tx1"/>
                      </a:solidFill>
                    </a:lnL>
                    <a:lnR w="12700">
                      <a:solidFill>
                        <a:schemeClr val="tx1"/>
                      </a:solidFill>
                    </a:lnR>
                    <a:lnT w="0">
                      <a:noFill/>
                    </a:lnT>
                    <a:lnB w="12700">
                      <a:solidFill>
                        <a:schemeClr val="tx1"/>
                      </a:solidFill>
                    </a:lnB>
                  </a:tcPr>
                </a:tc>
                <a:tc>
                  <a:txBody>
                    <a:bodyPr/>
                    <a:lstStyle/>
                    <a:p>
                      <a:pPr lvl="0" algn="ctr">
                        <a:buNone/>
                      </a:pPr>
                      <a:r>
                        <a:rPr lang="en-US" sz="2000" b="1" i="0" u="none" strike="noStrike" noProof="0" dirty="0">
                          <a:solidFill>
                            <a:srgbClr val="000000"/>
                          </a:solidFill>
                          <a:latin typeface="Calibri"/>
                        </a:rPr>
                        <a:t>Where?</a:t>
                      </a:r>
                      <a:endParaRPr lang="en-US" sz="2000" b="0" i="0" u="none" strike="noStrike" noProof="0" dirty="0">
                        <a:solidFill>
                          <a:srgbClr val="000000"/>
                        </a:solidFill>
                        <a:latin typeface="Calibri"/>
                      </a:endParaRPr>
                    </a:p>
                    <a:p>
                      <a:pPr lvl="0" algn="ctr">
                        <a:buNone/>
                      </a:pPr>
                      <a:endParaRPr lang="en-US" sz="2000" b="0" i="0" u="none" strike="noStrike" noProof="0">
                        <a:solidFill>
                          <a:srgbClr val="000000"/>
                        </a:solidFill>
                        <a:latin typeface="Calibri"/>
                      </a:endParaRPr>
                    </a:p>
                    <a:p>
                      <a:pPr lvl="0" algn="ctr">
                        <a:buNone/>
                      </a:pPr>
                      <a:endParaRPr lang="en-US" sz="2000" b="0" i="0" u="none" strike="noStrike" noProof="0">
                        <a:solidFill>
                          <a:srgbClr val="000000"/>
                        </a:solidFill>
                        <a:latin typeface="Calibri"/>
                      </a:endParaRPr>
                    </a:p>
                    <a:p>
                      <a:pPr lvl="0" algn="ctr">
                        <a:buNone/>
                      </a:pPr>
                      <a:endParaRPr lang="en-US" sz="2000" b="0" i="0" u="none" strike="noStrike" noProof="0">
                        <a:solidFill>
                          <a:srgbClr val="000000"/>
                        </a:solidFill>
                        <a:latin typeface="Calibri"/>
                      </a:endParaRPr>
                    </a:p>
                    <a:p>
                      <a:pPr lvl="0" algn="ctr">
                        <a:buNone/>
                      </a:pPr>
                      <a:endParaRPr lang="en-US" sz="2000" b="0" i="0" u="none" strike="noStrike" noProof="0">
                        <a:solidFill>
                          <a:srgbClr val="000000"/>
                        </a:solidFill>
                        <a:latin typeface="Calibri"/>
                      </a:endParaRPr>
                    </a:p>
                    <a:p>
                      <a:pPr lvl="0" algn="ctr">
                        <a:buNone/>
                      </a:pPr>
                      <a:r>
                        <a:rPr lang="en-US" sz="2000" b="1" i="0" u="none" strike="noStrike" noProof="0" err="1">
                          <a:solidFill>
                            <a:srgbClr val="000000"/>
                          </a:solidFill>
                          <a:latin typeface="Calibri"/>
                        </a:rPr>
                        <a:t>Où</a:t>
                      </a:r>
                      <a:r>
                        <a:rPr lang="en-US" sz="2000" b="1" i="0" u="none" strike="noStrike" noProof="0" dirty="0">
                          <a:solidFill>
                            <a:srgbClr val="000000"/>
                          </a:solidFill>
                          <a:latin typeface="Calibri"/>
                        </a:rPr>
                        <a:t>?</a:t>
                      </a:r>
                      <a:endParaRPr lang="en-US" sz="2000" dirty="0"/>
                    </a:p>
                  </a:txBody>
                  <a:tcPr>
                    <a:lnL w="12700">
                      <a:solidFill>
                        <a:schemeClr val="tx1"/>
                      </a:solidFill>
                    </a:lnL>
                    <a:lnR w="12700">
                      <a:solidFill>
                        <a:schemeClr val="tx1"/>
                      </a:solidFill>
                    </a:lnR>
                    <a:lnT w="0">
                      <a:noFill/>
                    </a:lnT>
                    <a:lnB w="12700">
                      <a:solidFill>
                        <a:schemeClr val="tx1"/>
                      </a:solidFill>
                    </a:lnB>
                  </a:tcPr>
                </a:tc>
                <a:tc>
                  <a:txBody>
                    <a:bodyPr/>
                    <a:lstStyle/>
                    <a:p>
                      <a:pPr lvl="0" algn="ctr">
                        <a:buNone/>
                      </a:pPr>
                      <a:r>
                        <a:rPr lang="en-US" sz="2000" b="1" i="0" u="none" strike="noStrike" noProof="0" dirty="0">
                          <a:solidFill>
                            <a:srgbClr val="000000"/>
                          </a:solidFill>
                          <a:latin typeface="Calibri"/>
                        </a:rPr>
                        <a:t>Sign OUT</a:t>
                      </a:r>
                      <a:r>
                        <a:rPr lang="en-US" sz="2000" b="0" i="0" u="none" strike="noStrike" noProof="0" dirty="0">
                          <a:solidFill>
                            <a:srgbClr val="000000"/>
                          </a:solidFill>
                          <a:latin typeface="Calibri"/>
                        </a:rPr>
                        <a:t> </a:t>
                      </a:r>
                      <a:endParaRPr lang="en-US" sz="2000" dirty="0"/>
                    </a:p>
                    <a:p>
                      <a:pPr lvl="0" algn="ctr">
                        <a:buNone/>
                      </a:pPr>
                      <a:r>
                        <a:rPr lang="en-US" sz="2000" b="0" i="0" u="none" strike="noStrike" noProof="0" dirty="0">
                          <a:solidFill>
                            <a:srgbClr val="000000"/>
                          </a:solidFill>
                          <a:latin typeface="Calibri"/>
                        </a:rPr>
                        <a:t>Time</a:t>
                      </a:r>
                    </a:p>
                    <a:p>
                      <a:pPr lvl="0" algn="ctr">
                        <a:buNone/>
                      </a:pPr>
                      <a:endParaRPr lang="en-US" sz="2000" b="0" i="0" u="none" strike="noStrike" noProof="0">
                        <a:solidFill>
                          <a:srgbClr val="000000"/>
                        </a:solidFill>
                        <a:latin typeface="Calibri"/>
                      </a:endParaRPr>
                    </a:p>
                    <a:p>
                      <a:pPr lvl="0" algn="ctr">
                        <a:buNone/>
                      </a:pPr>
                      <a:endParaRPr lang="en-US" sz="2000" b="0" i="0" u="none" strike="noStrike" noProof="0">
                        <a:solidFill>
                          <a:srgbClr val="000000"/>
                        </a:solidFill>
                        <a:latin typeface="Calibri"/>
                      </a:endParaRPr>
                    </a:p>
                    <a:p>
                      <a:pPr lvl="0" algn="ctr">
                        <a:buNone/>
                      </a:pPr>
                      <a:r>
                        <a:rPr lang="en-US" sz="2000" b="0" i="0" u="none" strike="noStrike" noProof="0" dirty="0">
                          <a:solidFill>
                            <a:srgbClr val="000000"/>
                          </a:solidFill>
                          <a:latin typeface="Calibri"/>
                        </a:rPr>
                        <a:t>Heure de </a:t>
                      </a:r>
                      <a:endParaRPr lang="en-US" sz="2000" dirty="0"/>
                    </a:p>
                    <a:p>
                      <a:pPr lvl="0" algn="ctr">
                        <a:buNone/>
                      </a:pPr>
                      <a:r>
                        <a:rPr lang="en-US" sz="2000" b="1" i="0" u="none" strike="noStrike" noProof="0" dirty="0">
                          <a:solidFill>
                            <a:srgbClr val="000000"/>
                          </a:solidFill>
                          <a:latin typeface="Calibri"/>
                        </a:rPr>
                        <a:t>sortie</a:t>
                      </a:r>
                      <a:endParaRPr lang="en-US" sz="2000" dirty="0"/>
                    </a:p>
                  </a:txBody>
                  <a:tcPr>
                    <a:lnL w="12700">
                      <a:solidFill>
                        <a:schemeClr val="tx1"/>
                      </a:solidFill>
                    </a:lnL>
                    <a:lnR w="12700">
                      <a:solidFill>
                        <a:schemeClr val="tx1"/>
                      </a:solidFill>
                    </a:lnR>
                    <a:lnT w="0">
                      <a:noFill/>
                    </a:lnT>
                    <a:lnB w="12700">
                      <a:solidFill>
                        <a:schemeClr val="tx1"/>
                      </a:solidFill>
                    </a:lnB>
                  </a:tcPr>
                </a:tc>
                <a:tc>
                  <a:txBody>
                    <a:bodyPr/>
                    <a:lstStyle/>
                    <a:p>
                      <a:pPr lvl="0" algn="ctr">
                        <a:buNone/>
                      </a:pPr>
                      <a:r>
                        <a:rPr lang="en-US" sz="1400" b="1" i="0" u="none" strike="noStrike" noProof="0" dirty="0">
                          <a:solidFill>
                            <a:srgbClr val="000000"/>
                          </a:solidFill>
                          <a:latin typeface="Calibri"/>
                        </a:rPr>
                        <a:t>Return Time Plan</a:t>
                      </a:r>
                      <a:endParaRPr lang="en-US" dirty="0"/>
                    </a:p>
                    <a:p>
                      <a:pPr lvl="0" algn="ctr">
                        <a:buNone/>
                      </a:pPr>
                      <a:endParaRPr lang="en-US" sz="1400" b="1" i="0" u="none" strike="noStrike" noProof="0" dirty="0">
                        <a:solidFill>
                          <a:srgbClr val="000000"/>
                        </a:solidFill>
                        <a:latin typeface="Calibri"/>
                      </a:endParaRPr>
                    </a:p>
                    <a:p>
                      <a:pPr lvl="0" algn="ctr">
                        <a:buNone/>
                      </a:pPr>
                      <a:endParaRPr lang="en-US" sz="1400" b="1" i="0" u="none" strike="noStrike" noProof="0" dirty="0">
                        <a:solidFill>
                          <a:srgbClr val="000000"/>
                        </a:solidFill>
                        <a:latin typeface="Calibri"/>
                      </a:endParaRPr>
                    </a:p>
                    <a:p>
                      <a:pPr lvl="0" algn="ctr">
                        <a:buNone/>
                      </a:pPr>
                      <a:endParaRPr lang="en-US" sz="1400" b="1" i="0" u="none" strike="noStrike" noProof="0" dirty="0">
                        <a:solidFill>
                          <a:srgbClr val="000000"/>
                        </a:solidFill>
                        <a:latin typeface="Calibri"/>
                      </a:endParaRPr>
                    </a:p>
                    <a:p>
                      <a:pPr lvl="0" algn="ctr">
                        <a:buNone/>
                      </a:pPr>
                      <a:endParaRPr lang="en-US" sz="1400" b="1" i="0" u="none" strike="noStrike" noProof="0" dirty="0">
                        <a:solidFill>
                          <a:srgbClr val="000000"/>
                        </a:solidFill>
                        <a:latin typeface="Calibri"/>
                      </a:endParaRPr>
                    </a:p>
                    <a:p>
                      <a:pPr lvl="0" algn="ctr">
                        <a:buNone/>
                      </a:pPr>
                      <a:endParaRPr lang="en-US" sz="1400" b="1" i="0" u="none" strike="noStrike" noProof="0" dirty="0">
                        <a:solidFill>
                          <a:srgbClr val="000000"/>
                        </a:solidFill>
                        <a:latin typeface="Calibri"/>
                      </a:endParaRPr>
                    </a:p>
                    <a:p>
                      <a:pPr lvl="0" algn="ctr">
                        <a:buNone/>
                      </a:pPr>
                      <a:endParaRPr lang="en-US" sz="1400" b="1" i="0" u="none" strike="noStrike" noProof="0" dirty="0">
                        <a:solidFill>
                          <a:srgbClr val="000000"/>
                        </a:solidFill>
                        <a:latin typeface="Calibri"/>
                      </a:endParaRPr>
                    </a:p>
                    <a:p>
                      <a:pPr lvl="0" algn="ctr">
                        <a:buNone/>
                      </a:pPr>
                      <a:r>
                        <a:rPr lang="en-US" sz="1400" b="1" i="0" u="none" strike="noStrike" noProof="0" dirty="0">
                          <a:solidFill>
                            <a:srgbClr val="000000"/>
                          </a:solidFill>
                          <a:latin typeface="Calibri"/>
                        </a:rPr>
                        <a:t>Heure </a:t>
                      </a:r>
                      <a:r>
                        <a:rPr lang="en-US" sz="1400" b="0" i="0" u="none" strike="noStrike" noProof="0" dirty="0">
                          <a:solidFill>
                            <a:srgbClr val="000000"/>
                          </a:solidFill>
                          <a:latin typeface="Calibri"/>
                        </a:rPr>
                        <a:t>de </a:t>
                      </a:r>
                    </a:p>
                    <a:p>
                      <a:pPr lvl="0" algn="ctr">
                        <a:buNone/>
                      </a:pPr>
                      <a:r>
                        <a:rPr lang="en-US" sz="1400" b="1" i="0" u="none" strike="noStrike" noProof="0" dirty="0">
                          <a:solidFill>
                            <a:srgbClr val="000000"/>
                          </a:solidFill>
                          <a:latin typeface="Calibri"/>
                        </a:rPr>
                        <a:t>retour </a:t>
                      </a:r>
                      <a:r>
                        <a:rPr lang="en-US" sz="1400" b="1" i="0" u="none" strike="noStrike" noProof="0" dirty="0" err="1">
                          <a:solidFill>
                            <a:srgbClr val="000000"/>
                          </a:solidFill>
                          <a:latin typeface="Calibri"/>
                        </a:rPr>
                        <a:t>planifiée</a:t>
                      </a:r>
                    </a:p>
                  </a:txBody>
                  <a:tcPr>
                    <a:lnL w="12700">
                      <a:solidFill>
                        <a:schemeClr val="tx1"/>
                      </a:solidFill>
                    </a:lnL>
                    <a:lnR w="12700">
                      <a:solidFill>
                        <a:schemeClr val="tx1"/>
                      </a:solidFill>
                    </a:lnR>
                    <a:lnT w="0">
                      <a:noFill/>
                    </a:lnT>
                    <a:lnB w="12700">
                      <a:solidFill>
                        <a:schemeClr val="tx1"/>
                      </a:solidFill>
                    </a:lnB>
                  </a:tcPr>
                </a:tc>
                <a:tc>
                  <a:txBody>
                    <a:bodyPr/>
                    <a:lstStyle/>
                    <a:p>
                      <a:pPr lvl="0" algn="ctr">
                        <a:buNone/>
                      </a:pPr>
                      <a:r>
                        <a:rPr lang="en-US" sz="2000" b="1" i="0" u="none" strike="noStrike" noProof="0" dirty="0">
                          <a:solidFill>
                            <a:srgbClr val="000000"/>
                          </a:solidFill>
                          <a:latin typeface="Calibri"/>
                        </a:rPr>
                        <a:t>Return</a:t>
                      </a:r>
                      <a:r>
                        <a:rPr lang="en-US" sz="2000" b="0" i="0" u="none" strike="noStrike" noProof="0" dirty="0">
                          <a:solidFill>
                            <a:srgbClr val="000000"/>
                          </a:solidFill>
                          <a:latin typeface="Calibri"/>
                        </a:rPr>
                        <a:t> </a:t>
                      </a:r>
                      <a:endParaRPr lang="en-US" sz="2000" dirty="0"/>
                    </a:p>
                    <a:p>
                      <a:pPr lvl="0" algn="ctr">
                        <a:buNone/>
                      </a:pPr>
                      <a:r>
                        <a:rPr lang="en-US" sz="2000" b="0" i="0" u="none" strike="noStrike" noProof="0" dirty="0">
                          <a:solidFill>
                            <a:srgbClr val="000000"/>
                          </a:solidFill>
                          <a:latin typeface="Calibri"/>
                        </a:rPr>
                        <a:t>Time</a:t>
                      </a:r>
                    </a:p>
                    <a:p>
                      <a:pPr lvl="0" algn="ctr">
                        <a:buNone/>
                      </a:pPr>
                      <a:endParaRPr lang="en-US" sz="2000" b="0" i="0" u="none" strike="noStrike" noProof="0">
                        <a:solidFill>
                          <a:srgbClr val="000000"/>
                        </a:solidFill>
                        <a:latin typeface="Calibri"/>
                      </a:endParaRPr>
                    </a:p>
                    <a:p>
                      <a:pPr lvl="0" algn="ctr">
                        <a:buNone/>
                      </a:pPr>
                      <a:endParaRPr lang="en-US" sz="2000" b="0" i="0" u="none" strike="noStrike" noProof="0">
                        <a:solidFill>
                          <a:srgbClr val="000000"/>
                        </a:solidFill>
                        <a:latin typeface="Calibri"/>
                      </a:endParaRPr>
                    </a:p>
                    <a:p>
                      <a:pPr lvl="0" algn="ctr">
                        <a:buNone/>
                      </a:pPr>
                      <a:r>
                        <a:rPr lang="en-US" sz="2000" b="0" i="0" u="none" strike="noStrike" noProof="0" dirty="0">
                          <a:solidFill>
                            <a:srgbClr val="000000"/>
                          </a:solidFill>
                          <a:latin typeface="Calibri"/>
                        </a:rPr>
                        <a:t>Heure de </a:t>
                      </a:r>
                      <a:r>
                        <a:rPr lang="en-US" sz="2000" b="1" i="0" u="none" strike="noStrike" noProof="0" dirty="0">
                          <a:solidFill>
                            <a:srgbClr val="000000"/>
                          </a:solidFill>
                          <a:latin typeface="Calibri"/>
                        </a:rPr>
                        <a:t>retour</a:t>
                      </a:r>
                      <a:endParaRPr lang="en-US" sz="2000" dirty="0"/>
                    </a:p>
                  </a:txBody>
                  <a:tcPr>
                    <a:lnL w="12700">
                      <a:solidFill>
                        <a:schemeClr val="tx1"/>
                      </a:solidFill>
                    </a:lnL>
                    <a:lnR w="12700">
                      <a:solidFill>
                        <a:schemeClr val="tx1"/>
                      </a:solidFill>
                    </a:lnR>
                    <a:lnT w="0">
                      <a:noFill/>
                    </a:lnT>
                    <a:lnB w="12700">
                      <a:solidFill>
                        <a:schemeClr val="tx1"/>
                      </a:solidFill>
                    </a:lnB>
                  </a:tcPr>
                </a:tc>
                <a:tc>
                  <a:txBody>
                    <a:bodyPr/>
                    <a:lstStyle/>
                    <a:p>
                      <a:pPr lvl="0" algn="ctr">
                        <a:buNone/>
                      </a:pPr>
                      <a:r>
                        <a:rPr lang="en-US" sz="2000" b="1" i="0" u="none" strike="noStrike" noProof="0" dirty="0">
                          <a:solidFill>
                            <a:srgbClr val="000000"/>
                          </a:solidFill>
                          <a:latin typeface="Calibri"/>
                        </a:rPr>
                        <a:t>Initials</a:t>
                      </a:r>
                      <a:endParaRPr lang="en-US" sz="2000" b="0" i="0" u="none" strike="noStrike" noProof="0" dirty="0">
                        <a:solidFill>
                          <a:srgbClr val="000000"/>
                        </a:solidFill>
                        <a:latin typeface="Calibri"/>
                      </a:endParaRPr>
                    </a:p>
                    <a:p>
                      <a:pPr lvl="0" algn="ctr">
                        <a:buNone/>
                      </a:pPr>
                      <a:endParaRPr lang="en-US" sz="2000" b="0" i="0" u="none" strike="noStrike" noProof="0">
                        <a:solidFill>
                          <a:srgbClr val="000000"/>
                        </a:solidFill>
                        <a:latin typeface="Calibri"/>
                      </a:endParaRPr>
                    </a:p>
                    <a:p>
                      <a:pPr lvl="0" algn="ctr">
                        <a:buNone/>
                      </a:pPr>
                      <a:endParaRPr lang="en-US" sz="2000" b="0" i="0" u="none" strike="noStrike" noProof="0">
                        <a:solidFill>
                          <a:srgbClr val="000000"/>
                        </a:solidFill>
                        <a:latin typeface="Calibri"/>
                      </a:endParaRPr>
                    </a:p>
                    <a:p>
                      <a:pPr lvl="0" algn="ctr">
                        <a:buNone/>
                      </a:pPr>
                      <a:endParaRPr lang="en-US" sz="2000" b="0" i="0" u="none" strike="noStrike" noProof="0">
                        <a:solidFill>
                          <a:srgbClr val="000000"/>
                        </a:solidFill>
                        <a:latin typeface="Calibri"/>
                      </a:endParaRPr>
                    </a:p>
                    <a:p>
                      <a:pPr lvl="0" algn="ctr">
                        <a:buNone/>
                      </a:pPr>
                      <a:r>
                        <a:rPr lang="en-US" sz="1900" b="1" i="0" u="none" strike="noStrike" noProof="0" dirty="0">
                          <a:solidFill>
                            <a:srgbClr val="000000"/>
                          </a:solidFill>
                          <a:latin typeface="Calibri"/>
                        </a:rPr>
                        <a:t>Initiales</a:t>
                      </a:r>
                      <a:endParaRPr lang="en-US" sz="1900" dirty="0"/>
                    </a:p>
                  </a:txBody>
                  <a:tcPr>
                    <a:lnL w="12700">
                      <a:solidFill>
                        <a:schemeClr val="tx1"/>
                      </a:solidFill>
                    </a:lnL>
                    <a:lnR w="0">
                      <a:noFill/>
                    </a:lnR>
                    <a:lnT w="0">
                      <a:noFill/>
                    </a:lnT>
                    <a:lnB w="12700">
                      <a:solidFill>
                        <a:schemeClr val="tx1"/>
                      </a:solidFill>
                    </a:lnB>
                  </a:tcPr>
                </a:tc>
                <a:extLst>
                  <a:ext uri="{0D108BD9-81ED-4DB2-BD59-A6C34878D82A}">
                    <a16:rowId xmlns:a16="http://schemas.microsoft.com/office/drawing/2014/main" val="382349473"/>
                  </a:ext>
                </a:extLst>
              </a:tr>
              <a:tr h="593460">
                <a:tc>
                  <a:txBody>
                    <a:bodyPr/>
                    <a:lstStyle/>
                    <a:p>
                      <a:endParaRPr lang="en-US" sz="1200"/>
                    </a:p>
                    <a:p>
                      <a:pPr lvl="0">
                        <a:buNone/>
                      </a:pPr>
                      <a:r>
                        <a:rPr lang="en-US" sz="1200" dirty="0"/>
                        <a:t>_ _ / _ _ / _ _ _ _ </a:t>
                      </a:r>
                    </a:p>
                  </a:txBody>
                  <a:tcPr>
                    <a:lnL w="0">
                      <a:no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0">
                      <a:noFill/>
                    </a:lnR>
                    <a:lnT w="12700">
                      <a:solidFill>
                        <a:schemeClr val="tx1"/>
                      </a:solidFill>
                    </a:lnT>
                    <a:lnB w="12700">
                      <a:solidFill>
                        <a:schemeClr val="tx1"/>
                      </a:solidFill>
                    </a:lnB>
                  </a:tcPr>
                </a:tc>
                <a:extLst>
                  <a:ext uri="{0D108BD9-81ED-4DB2-BD59-A6C34878D82A}">
                    <a16:rowId xmlns:a16="http://schemas.microsoft.com/office/drawing/2014/main" val="2218249243"/>
                  </a:ext>
                </a:extLst>
              </a:tr>
              <a:tr h="558726">
                <a:tc>
                  <a:txBody>
                    <a:bodyPr/>
                    <a:lstStyle/>
                    <a:p>
                      <a:pPr lvl="0">
                        <a:buNone/>
                      </a:pPr>
                      <a:endParaRPr lang="en-US" sz="1200" b="0" i="0" u="none" strike="noStrike" noProof="0">
                        <a:solidFill>
                          <a:srgbClr val="000000"/>
                        </a:solidFill>
                        <a:latin typeface="Calibri"/>
                      </a:endParaRPr>
                    </a:p>
                    <a:p>
                      <a:pPr lvl="0">
                        <a:buNone/>
                      </a:pPr>
                      <a:r>
                        <a:rPr lang="en-US" sz="1200" b="0" i="0" u="none" strike="noStrike" noProof="0" dirty="0">
                          <a:solidFill>
                            <a:srgbClr val="000000"/>
                          </a:solidFill>
                          <a:latin typeface="Calibri"/>
                        </a:rPr>
                        <a:t>_ _ / _ _ / _ _ _ _ </a:t>
                      </a:r>
                      <a:endParaRPr lang="en-US" sz="1200" dirty="0"/>
                    </a:p>
                  </a:txBody>
                  <a:tcPr>
                    <a:lnL w="0">
                      <a:no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0">
                      <a:noFill/>
                    </a:lnR>
                    <a:lnT w="12700">
                      <a:solidFill>
                        <a:schemeClr val="tx1"/>
                      </a:solidFill>
                    </a:lnT>
                    <a:lnB w="12700">
                      <a:solidFill>
                        <a:schemeClr val="tx1"/>
                      </a:solidFill>
                    </a:lnB>
                  </a:tcPr>
                </a:tc>
                <a:extLst>
                  <a:ext uri="{0D108BD9-81ED-4DB2-BD59-A6C34878D82A}">
                    <a16:rowId xmlns:a16="http://schemas.microsoft.com/office/drawing/2014/main" val="604168190"/>
                  </a:ext>
                </a:extLst>
              </a:tr>
              <a:tr h="558726">
                <a:tc>
                  <a:txBody>
                    <a:bodyPr/>
                    <a:lstStyle/>
                    <a:p>
                      <a:pPr lvl="0">
                        <a:buNone/>
                      </a:pPr>
                      <a:endParaRPr lang="en-US" sz="1200" b="0" i="0" u="none" strike="noStrike" noProof="0">
                        <a:solidFill>
                          <a:srgbClr val="000000"/>
                        </a:solidFill>
                        <a:latin typeface="Calibri"/>
                      </a:endParaRPr>
                    </a:p>
                    <a:p>
                      <a:pPr lvl="0">
                        <a:buNone/>
                      </a:pPr>
                      <a:r>
                        <a:rPr lang="en-US" sz="1200" b="0" i="0" u="none" strike="noStrike" noProof="0" dirty="0">
                          <a:solidFill>
                            <a:srgbClr val="000000"/>
                          </a:solidFill>
                          <a:latin typeface="Calibri"/>
                        </a:rPr>
                        <a:t>_ _ / _ _ / _ _ _ _ </a:t>
                      </a:r>
                      <a:endParaRPr lang="en-US" sz="1200" dirty="0"/>
                    </a:p>
                  </a:txBody>
                  <a:tcPr>
                    <a:lnL w="0">
                      <a:no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0">
                      <a:noFill/>
                    </a:lnR>
                    <a:lnT w="12700">
                      <a:solidFill>
                        <a:schemeClr val="tx1"/>
                      </a:solidFill>
                    </a:lnT>
                    <a:lnB w="12700">
                      <a:solidFill>
                        <a:schemeClr val="tx1"/>
                      </a:solidFill>
                    </a:lnB>
                  </a:tcPr>
                </a:tc>
                <a:extLst>
                  <a:ext uri="{0D108BD9-81ED-4DB2-BD59-A6C34878D82A}">
                    <a16:rowId xmlns:a16="http://schemas.microsoft.com/office/drawing/2014/main" val="4290646427"/>
                  </a:ext>
                </a:extLst>
              </a:tr>
              <a:tr h="558726">
                <a:tc>
                  <a:txBody>
                    <a:bodyPr/>
                    <a:lstStyle/>
                    <a:p>
                      <a:pPr lvl="0">
                        <a:buNone/>
                      </a:pPr>
                      <a:endParaRPr lang="en-US" sz="1200" b="0" i="0" u="none" strike="noStrike" noProof="0">
                        <a:solidFill>
                          <a:srgbClr val="000000"/>
                        </a:solidFill>
                        <a:latin typeface="Calibri"/>
                      </a:endParaRPr>
                    </a:p>
                    <a:p>
                      <a:pPr lvl="0">
                        <a:buNone/>
                      </a:pPr>
                      <a:r>
                        <a:rPr lang="en-US" sz="1200" b="0" i="0" u="none" strike="noStrike" noProof="0" dirty="0">
                          <a:solidFill>
                            <a:srgbClr val="000000"/>
                          </a:solidFill>
                          <a:latin typeface="Calibri"/>
                        </a:rPr>
                        <a:t>_ _ / _ _ / _ _ _ _ </a:t>
                      </a:r>
                      <a:endParaRPr lang="en-US" sz="1200" dirty="0"/>
                    </a:p>
                  </a:txBody>
                  <a:tcPr>
                    <a:lnL w="0">
                      <a:no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0">
                      <a:noFill/>
                    </a:lnR>
                    <a:lnT w="12700">
                      <a:solidFill>
                        <a:schemeClr val="tx1"/>
                      </a:solidFill>
                    </a:lnT>
                    <a:lnB w="12700">
                      <a:solidFill>
                        <a:schemeClr val="tx1"/>
                      </a:solidFill>
                    </a:lnB>
                  </a:tcPr>
                </a:tc>
                <a:extLst>
                  <a:ext uri="{0D108BD9-81ED-4DB2-BD59-A6C34878D82A}">
                    <a16:rowId xmlns:a16="http://schemas.microsoft.com/office/drawing/2014/main" val="2459834329"/>
                  </a:ext>
                </a:extLst>
              </a:tr>
              <a:tr h="558726">
                <a:tc>
                  <a:txBody>
                    <a:bodyPr/>
                    <a:lstStyle/>
                    <a:p>
                      <a:pPr lvl="0">
                        <a:buNone/>
                      </a:pPr>
                      <a:endParaRPr lang="en-US" sz="1200" b="0" i="0" u="none" strike="noStrike" noProof="0">
                        <a:solidFill>
                          <a:srgbClr val="000000"/>
                        </a:solidFill>
                        <a:latin typeface="Calibri"/>
                      </a:endParaRPr>
                    </a:p>
                    <a:p>
                      <a:pPr lvl="0">
                        <a:buNone/>
                      </a:pPr>
                      <a:r>
                        <a:rPr lang="en-US" sz="1200" b="0" i="0" u="none" strike="noStrike" noProof="0" dirty="0">
                          <a:solidFill>
                            <a:srgbClr val="000000"/>
                          </a:solidFill>
                          <a:latin typeface="Calibri"/>
                        </a:rPr>
                        <a:t>_ _ / _ _ / _ _ _ _ </a:t>
                      </a:r>
                      <a:endParaRPr lang="en-US" sz="1200" dirty="0"/>
                    </a:p>
                  </a:txBody>
                  <a:tcPr>
                    <a:lnL w="0">
                      <a:no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0">
                      <a:noFill/>
                    </a:lnR>
                    <a:lnT w="12700">
                      <a:solidFill>
                        <a:schemeClr val="tx1"/>
                      </a:solidFill>
                    </a:lnT>
                    <a:lnB w="12700">
                      <a:solidFill>
                        <a:schemeClr val="tx1"/>
                      </a:solidFill>
                    </a:lnB>
                  </a:tcPr>
                </a:tc>
                <a:extLst>
                  <a:ext uri="{0D108BD9-81ED-4DB2-BD59-A6C34878D82A}">
                    <a16:rowId xmlns:a16="http://schemas.microsoft.com/office/drawing/2014/main" val="3987684926"/>
                  </a:ext>
                </a:extLst>
              </a:tr>
              <a:tr h="558726">
                <a:tc>
                  <a:txBody>
                    <a:bodyPr/>
                    <a:lstStyle/>
                    <a:p>
                      <a:pPr lvl="0">
                        <a:buNone/>
                      </a:pPr>
                      <a:endParaRPr lang="en-US" sz="1200" b="0" i="0" u="none" strike="noStrike" noProof="0">
                        <a:solidFill>
                          <a:srgbClr val="000000"/>
                        </a:solidFill>
                        <a:latin typeface="Calibri"/>
                      </a:endParaRPr>
                    </a:p>
                    <a:p>
                      <a:pPr lvl="0">
                        <a:buNone/>
                      </a:pPr>
                      <a:r>
                        <a:rPr lang="en-US" sz="1200" b="0" i="0" u="none" strike="noStrike" noProof="0" dirty="0">
                          <a:solidFill>
                            <a:srgbClr val="000000"/>
                          </a:solidFill>
                          <a:latin typeface="Calibri"/>
                        </a:rPr>
                        <a:t>_ _ / _ _ / _ _ _ _ </a:t>
                      </a:r>
                      <a:endParaRPr lang="en-US" sz="1200" dirty="0"/>
                    </a:p>
                  </a:txBody>
                  <a:tcPr>
                    <a:lnL w="0">
                      <a:no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0">
                      <a:noFill/>
                    </a:lnR>
                    <a:lnT w="12700">
                      <a:solidFill>
                        <a:schemeClr val="tx1"/>
                      </a:solidFill>
                    </a:lnT>
                    <a:lnB w="12700">
                      <a:solidFill>
                        <a:schemeClr val="tx1"/>
                      </a:solidFill>
                    </a:lnB>
                  </a:tcPr>
                </a:tc>
                <a:extLst>
                  <a:ext uri="{0D108BD9-81ED-4DB2-BD59-A6C34878D82A}">
                    <a16:rowId xmlns:a16="http://schemas.microsoft.com/office/drawing/2014/main" val="1258229014"/>
                  </a:ext>
                </a:extLst>
              </a:tr>
              <a:tr h="558726">
                <a:tc>
                  <a:txBody>
                    <a:bodyPr/>
                    <a:lstStyle/>
                    <a:p>
                      <a:pPr lvl="0">
                        <a:buNone/>
                      </a:pPr>
                      <a:endParaRPr lang="en-US" sz="1200" b="0" i="0" u="none" strike="noStrike" noProof="0">
                        <a:solidFill>
                          <a:srgbClr val="000000"/>
                        </a:solidFill>
                        <a:latin typeface="Calibri"/>
                      </a:endParaRPr>
                    </a:p>
                    <a:p>
                      <a:pPr lvl="0">
                        <a:buNone/>
                      </a:pPr>
                      <a:r>
                        <a:rPr lang="en-US" sz="1200" b="0" i="0" u="none" strike="noStrike" noProof="0" dirty="0">
                          <a:solidFill>
                            <a:srgbClr val="000000"/>
                          </a:solidFill>
                          <a:latin typeface="Calibri"/>
                        </a:rPr>
                        <a:t>_ _ / _ _ / _ _ _ _ </a:t>
                      </a:r>
                      <a:endParaRPr lang="en-US" sz="1200" dirty="0"/>
                    </a:p>
                  </a:txBody>
                  <a:tcPr>
                    <a:lnL w="0">
                      <a:no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0">
                      <a:noFill/>
                    </a:lnR>
                    <a:lnT w="12700">
                      <a:solidFill>
                        <a:schemeClr val="tx1"/>
                      </a:solidFill>
                    </a:lnT>
                    <a:lnB w="12700">
                      <a:solidFill>
                        <a:schemeClr val="tx1"/>
                      </a:solidFill>
                    </a:lnB>
                  </a:tcPr>
                </a:tc>
                <a:extLst>
                  <a:ext uri="{0D108BD9-81ED-4DB2-BD59-A6C34878D82A}">
                    <a16:rowId xmlns:a16="http://schemas.microsoft.com/office/drawing/2014/main" val="1358200679"/>
                  </a:ext>
                </a:extLst>
              </a:tr>
              <a:tr h="605287">
                <a:tc>
                  <a:txBody>
                    <a:bodyPr/>
                    <a:lstStyle/>
                    <a:p>
                      <a:pPr lvl="0">
                        <a:buNone/>
                      </a:pPr>
                      <a:endParaRPr lang="en-US" sz="1200" b="0" i="0" u="none" strike="noStrike" noProof="0">
                        <a:solidFill>
                          <a:srgbClr val="000000"/>
                        </a:solidFill>
                        <a:latin typeface="Calibri"/>
                      </a:endParaRPr>
                    </a:p>
                    <a:p>
                      <a:pPr lvl="0">
                        <a:buNone/>
                      </a:pPr>
                      <a:r>
                        <a:rPr lang="en-US" sz="1200" b="0" i="0" u="none" strike="noStrike" noProof="0" dirty="0">
                          <a:solidFill>
                            <a:srgbClr val="000000"/>
                          </a:solidFill>
                          <a:latin typeface="Calibri"/>
                        </a:rPr>
                        <a:t>_ _ / _ _ / _ _ _ _ </a:t>
                      </a:r>
                      <a:endParaRPr lang="en-US" sz="1200" dirty="0"/>
                    </a:p>
                  </a:txBody>
                  <a:tcPr>
                    <a:lnL w="0">
                      <a:no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0">
                      <a:noFill/>
                    </a:lnB>
                  </a:tcPr>
                </a:tc>
                <a:tc>
                  <a:txBody>
                    <a:bodyPr/>
                    <a:lstStyle/>
                    <a:p>
                      <a:pPr lvl="0">
                        <a:buNone/>
                      </a:pPr>
                      <a:endParaRPr lang="en-US" sz="1200"/>
                    </a:p>
                  </a:txBody>
                  <a:tcPr>
                    <a:lnL w="12700">
                      <a:solidFill>
                        <a:schemeClr val="tx1"/>
                      </a:solidFill>
                    </a:lnL>
                    <a:lnR w="0">
                      <a:noFill/>
                    </a:lnR>
                    <a:lnT w="12700">
                      <a:solidFill>
                        <a:schemeClr val="tx1"/>
                      </a:solidFill>
                    </a:lnT>
                    <a:lnB w="0">
                      <a:noFill/>
                    </a:lnB>
                  </a:tcPr>
                </a:tc>
                <a:extLst>
                  <a:ext uri="{0D108BD9-81ED-4DB2-BD59-A6C34878D82A}">
                    <a16:rowId xmlns:a16="http://schemas.microsoft.com/office/drawing/2014/main" val="1278108556"/>
                  </a:ext>
                </a:extLst>
              </a:tr>
              <a:tr h="605286">
                <a:tc>
                  <a:txBody>
                    <a:bodyPr/>
                    <a:lstStyle/>
                    <a:p>
                      <a:pPr lvl="0">
                        <a:buNone/>
                      </a:pPr>
                      <a:endParaRPr lang="en-US" sz="1200" b="0" i="0" u="none" strike="noStrike" noProof="0">
                        <a:solidFill>
                          <a:srgbClr val="000000"/>
                        </a:solidFill>
                        <a:latin typeface="Calibri"/>
                      </a:endParaRPr>
                    </a:p>
                    <a:p>
                      <a:pPr lvl="0">
                        <a:buNone/>
                      </a:pPr>
                      <a:r>
                        <a:rPr lang="en-US" sz="1200" b="0" i="0" u="none" strike="noStrike" noProof="0" dirty="0">
                          <a:solidFill>
                            <a:srgbClr val="000000"/>
                          </a:solidFill>
                          <a:latin typeface="Calibri"/>
                        </a:rPr>
                        <a:t>_ _ / _ _ / _ _ _ _ </a:t>
                      </a:r>
                      <a:endParaRPr lang="en-US" sz="1200" dirty="0"/>
                    </a:p>
                  </a:txBody>
                  <a:tcPr>
                    <a:lnL w="0">
                      <a:noFill/>
                    </a:lnL>
                    <a:lnR w="12700">
                      <a:solidFill>
                        <a:schemeClr val="tx1"/>
                      </a:solidFill>
                    </a:lnR>
                    <a:lnT w="12700">
                      <a:solidFill>
                        <a:schemeClr val="tx1"/>
                      </a:solidFill>
                    </a:lnT>
                    <a:lnB w="0">
                      <a:no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0">
                      <a:no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0">
                      <a:no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0">
                      <a:noFill/>
                    </a:lnB>
                  </a:tcPr>
                </a:tc>
                <a:tc>
                  <a:txBody>
                    <a:bodyPr/>
                    <a:lstStyle/>
                    <a:p>
                      <a:pPr lvl="0">
                        <a:buNone/>
                      </a:pPr>
                      <a:endParaRPr lang="en-US" sz="1200"/>
                    </a:p>
                  </a:txBody>
                  <a:tcPr>
                    <a:lnL w="12700">
                      <a:solidFill>
                        <a:schemeClr val="tx1"/>
                      </a:solidFill>
                    </a:lnL>
                    <a:lnR w="12700">
                      <a:solidFill>
                        <a:schemeClr val="tx1"/>
                      </a:solidFill>
                    </a:lnR>
                    <a:lnT w="12700">
                      <a:solidFill>
                        <a:schemeClr val="tx1"/>
                      </a:solidFill>
                    </a:lnT>
                    <a:lnB w="0">
                      <a:noFill/>
                    </a:lnB>
                  </a:tcPr>
                </a:tc>
                <a:tc>
                  <a:txBody>
                    <a:bodyPr/>
                    <a:lstStyle/>
                    <a:p>
                      <a:pPr lvl="0">
                        <a:buNone/>
                      </a:pPr>
                      <a:endParaRPr lang="en-US" sz="1200" dirty="0"/>
                    </a:p>
                  </a:txBody>
                  <a:tcPr>
                    <a:lnL w="12700">
                      <a:solidFill>
                        <a:schemeClr val="tx1"/>
                      </a:solidFill>
                    </a:lnL>
                    <a:lnR w="0">
                      <a:noFill/>
                    </a:lnR>
                    <a:lnT w="12700">
                      <a:solidFill>
                        <a:schemeClr val="tx1"/>
                      </a:solidFill>
                    </a:lnT>
                    <a:lnB w="0">
                      <a:noFill/>
                    </a:lnB>
                  </a:tcPr>
                </a:tc>
                <a:tc>
                  <a:txBody>
                    <a:bodyPr/>
                    <a:lstStyle/>
                    <a:p>
                      <a:pPr lvl="0">
                        <a:buNone/>
                      </a:pPr>
                      <a:endParaRPr lang="en-US" sz="1200"/>
                    </a:p>
                  </a:txBody>
                  <a:tcPr>
                    <a:lnL w="0">
                      <a:noFill/>
                    </a:lnL>
                    <a:lnR w="0">
                      <a:noFill/>
                    </a:lnR>
                    <a:lnT w="0">
                      <a:noFill/>
                    </a:lnT>
                    <a:lnB w="0">
                      <a:noFill/>
                    </a:lnB>
                  </a:tcPr>
                </a:tc>
                <a:tc>
                  <a:txBody>
                    <a:bodyPr/>
                    <a:lstStyle/>
                    <a:p>
                      <a:pPr lvl="0">
                        <a:buNone/>
                      </a:pPr>
                      <a:endParaRPr lang="en-US" sz="1200"/>
                    </a:p>
                  </a:txBody>
                  <a:tcPr>
                    <a:lnL w="0">
                      <a:noFill/>
                    </a:lnL>
                    <a:lnT w="0">
                      <a:noFill/>
                    </a:lnT>
                  </a:tcPr>
                </a:tc>
                <a:extLst>
                  <a:ext uri="{0D108BD9-81ED-4DB2-BD59-A6C34878D82A}">
                    <a16:rowId xmlns:a16="http://schemas.microsoft.com/office/drawing/2014/main" val="1455515680"/>
                  </a:ext>
                </a:extLst>
              </a:tr>
            </a:tbl>
          </a:graphicData>
        </a:graphic>
      </p:graphicFrame>
      <p:pic>
        <p:nvPicPr>
          <p:cNvPr id="4" name="Picture 3">
            <a:extLst>
              <a:ext uri="{FF2B5EF4-FFF2-40B4-BE49-F238E27FC236}">
                <a16:creationId xmlns:a16="http://schemas.microsoft.com/office/drawing/2014/main" id="{4DD0B260-F724-0330-FA5F-84EA63535B36}"/>
              </a:ext>
            </a:extLst>
          </p:cNvPr>
          <p:cNvPicPr>
            <a:picLocks noChangeAspect="1"/>
          </p:cNvPicPr>
          <p:nvPr/>
        </p:nvPicPr>
        <p:blipFill>
          <a:blip r:embed="rId2"/>
          <a:stretch>
            <a:fillRect/>
          </a:stretch>
        </p:blipFill>
        <p:spPr>
          <a:xfrm>
            <a:off x="167597" y="393919"/>
            <a:ext cx="1319586" cy="1202358"/>
          </a:xfrm>
          <a:prstGeom prst="rect">
            <a:avLst/>
          </a:prstGeom>
        </p:spPr>
      </p:pic>
      <p:pic>
        <p:nvPicPr>
          <p:cNvPr id="6" name="Picture 5">
            <a:extLst>
              <a:ext uri="{FF2B5EF4-FFF2-40B4-BE49-F238E27FC236}">
                <a16:creationId xmlns:a16="http://schemas.microsoft.com/office/drawing/2014/main" id="{BE511FB3-1833-73D0-13BF-91144C0E7316}"/>
              </a:ext>
            </a:extLst>
          </p:cNvPr>
          <p:cNvPicPr>
            <a:picLocks noChangeAspect="1"/>
          </p:cNvPicPr>
          <p:nvPr/>
        </p:nvPicPr>
        <p:blipFill>
          <a:blip r:embed="rId3"/>
          <a:stretch>
            <a:fillRect/>
          </a:stretch>
        </p:blipFill>
        <p:spPr>
          <a:xfrm>
            <a:off x="4314797" y="486194"/>
            <a:ext cx="1326987" cy="1162533"/>
          </a:xfrm>
          <a:prstGeom prst="rect">
            <a:avLst/>
          </a:prstGeom>
        </p:spPr>
      </p:pic>
      <p:pic>
        <p:nvPicPr>
          <p:cNvPr id="7" name="Picture 6">
            <a:extLst>
              <a:ext uri="{FF2B5EF4-FFF2-40B4-BE49-F238E27FC236}">
                <a16:creationId xmlns:a16="http://schemas.microsoft.com/office/drawing/2014/main" id="{C6781B25-CD54-F324-6E34-DA38AC303744}"/>
              </a:ext>
            </a:extLst>
          </p:cNvPr>
          <p:cNvPicPr>
            <a:picLocks noChangeAspect="1"/>
          </p:cNvPicPr>
          <p:nvPr/>
        </p:nvPicPr>
        <p:blipFill>
          <a:blip r:embed="rId4"/>
          <a:stretch>
            <a:fillRect/>
          </a:stretch>
        </p:blipFill>
        <p:spPr>
          <a:xfrm>
            <a:off x="3720259" y="613928"/>
            <a:ext cx="984393" cy="984952"/>
          </a:xfrm>
          <a:prstGeom prst="rect">
            <a:avLst/>
          </a:prstGeom>
        </p:spPr>
      </p:pic>
      <p:sp>
        <p:nvSpPr>
          <p:cNvPr id="8" name="Rectangle 7">
            <a:extLst>
              <a:ext uri="{FF2B5EF4-FFF2-40B4-BE49-F238E27FC236}">
                <a16:creationId xmlns:a16="http://schemas.microsoft.com/office/drawing/2014/main" id="{C37164F2-DBE4-6EF9-64B2-6DA2D42ABFC4}"/>
              </a:ext>
            </a:extLst>
          </p:cNvPr>
          <p:cNvSpPr/>
          <p:nvPr/>
        </p:nvSpPr>
        <p:spPr>
          <a:xfrm>
            <a:off x="8150" y="-10887"/>
            <a:ext cx="108512" cy="7306539"/>
          </a:xfrm>
          <a:prstGeom prst="rect">
            <a:avLst/>
          </a:prstGeom>
          <a:solidFill>
            <a:srgbClr val="00B050"/>
          </a:solidFill>
          <a:ln>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TextBox 8">
            <a:extLst>
              <a:ext uri="{FF2B5EF4-FFF2-40B4-BE49-F238E27FC236}">
                <a16:creationId xmlns:a16="http://schemas.microsoft.com/office/drawing/2014/main" id="{02392181-73C3-20A7-07C8-9231E68843D4}"/>
              </a:ext>
            </a:extLst>
          </p:cNvPr>
          <p:cNvSpPr txBox="1"/>
          <p:nvPr/>
        </p:nvSpPr>
        <p:spPr>
          <a:xfrm>
            <a:off x="59104" y="2255517"/>
            <a:ext cx="18832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800" i="1">
                <a:solidFill>
                  <a:schemeClr val="bg1">
                    <a:lumMod val="50000"/>
                  </a:schemeClr>
                </a:solidFill>
                <a:latin typeface="Bradley Hand ITC"/>
                <a:ea typeface="Calibri"/>
                <a:cs typeface="Calibri"/>
              </a:rPr>
              <a:t>22  01  2024</a:t>
            </a:r>
            <a:endParaRPr lang="en-US" sz="1800" i="1">
              <a:solidFill>
                <a:schemeClr val="bg1">
                  <a:lumMod val="50000"/>
                </a:schemeClr>
              </a:solidFill>
              <a:latin typeface="Bradley Hand ITC"/>
            </a:endParaRPr>
          </a:p>
        </p:txBody>
      </p:sp>
      <p:sp>
        <p:nvSpPr>
          <p:cNvPr id="10" name="TextBox 9">
            <a:extLst>
              <a:ext uri="{FF2B5EF4-FFF2-40B4-BE49-F238E27FC236}">
                <a16:creationId xmlns:a16="http://schemas.microsoft.com/office/drawing/2014/main" id="{8C5ABAFC-F86A-46D1-7F84-42EEBD016ADC}"/>
              </a:ext>
            </a:extLst>
          </p:cNvPr>
          <p:cNvSpPr txBox="1"/>
          <p:nvPr/>
        </p:nvSpPr>
        <p:spPr>
          <a:xfrm>
            <a:off x="2028591" y="2268464"/>
            <a:ext cx="132811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800" i="1">
                <a:solidFill>
                  <a:schemeClr val="bg1">
                    <a:lumMod val="50000"/>
                  </a:schemeClr>
                </a:solidFill>
                <a:latin typeface="Bradley Hand ITC"/>
                <a:ea typeface="Calibri"/>
                <a:cs typeface="Calibri"/>
              </a:rPr>
              <a:t>John Smith</a:t>
            </a:r>
            <a:endParaRPr lang="en-US" sz="1800" i="1">
              <a:solidFill>
                <a:schemeClr val="bg1">
                  <a:lumMod val="50000"/>
                </a:schemeClr>
              </a:solidFill>
              <a:latin typeface="Bradley Hand ITC"/>
            </a:endParaRPr>
          </a:p>
        </p:txBody>
      </p:sp>
      <p:sp>
        <p:nvSpPr>
          <p:cNvPr id="11" name="TextBox 10">
            <a:extLst>
              <a:ext uri="{FF2B5EF4-FFF2-40B4-BE49-F238E27FC236}">
                <a16:creationId xmlns:a16="http://schemas.microsoft.com/office/drawing/2014/main" id="{441AFC18-631C-ABB8-E613-F9CE43632653}"/>
              </a:ext>
            </a:extLst>
          </p:cNvPr>
          <p:cNvSpPr txBox="1"/>
          <p:nvPr/>
        </p:nvSpPr>
        <p:spPr>
          <a:xfrm>
            <a:off x="3825954" y="2268464"/>
            <a:ext cx="147795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800" i="1">
                <a:solidFill>
                  <a:schemeClr val="bg1">
                    <a:lumMod val="50000"/>
                  </a:schemeClr>
                </a:solidFill>
                <a:latin typeface="Bradley Hand ITC"/>
                <a:ea typeface="Calibri"/>
                <a:cs typeface="Calibri"/>
              </a:rPr>
              <a:t>Lucy Smith</a:t>
            </a:r>
            <a:endParaRPr lang="en-US" sz="1800" i="1">
              <a:solidFill>
                <a:schemeClr val="bg1">
                  <a:lumMod val="50000"/>
                </a:schemeClr>
              </a:solidFill>
              <a:latin typeface="Bradley Hand ITC"/>
            </a:endParaRPr>
          </a:p>
        </p:txBody>
      </p:sp>
      <p:pic>
        <p:nvPicPr>
          <p:cNvPr id="16" name="Picture 15" descr="photo ID Icon 2004204">
            <a:extLst>
              <a:ext uri="{FF2B5EF4-FFF2-40B4-BE49-F238E27FC236}">
                <a16:creationId xmlns:a16="http://schemas.microsoft.com/office/drawing/2014/main" id="{6BDFC52E-9AC8-A920-A385-153682E9E065}"/>
              </a:ext>
            </a:extLst>
          </p:cNvPr>
          <p:cNvPicPr>
            <a:picLocks noChangeAspect="1"/>
          </p:cNvPicPr>
          <p:nvPr/>
        </p:nvPicPr>
        <p:blipFill rotWithShape="1">
          <a:blip r:embed="rId5"/>
          <a:srcRect l="17788" t="29712" r="19711" b="25396"/>
          <a:stretch/>
        </p:blipFill>
        <p:spPr>
          <a:xfrm>
            <a:off x="1818264" y="483483"/>
            <a:ext cx="1729488" cy="1272880"/>
          </a:xfrm>
          <a:prstGeom prst="rect">
            <a:avLst/>
          </a:prstGeom>
        </p:spPr>
      </p:pic>
      <p:pic>
        <p:nvPicPr>
          <p:cNvPr id="15" name="Picture 14">
            <a:extLst>
              <a:ext uri="{FF2B5EF4-FFF2-40B4-BE49-F238E27FC236}">
                <a16:creationId xmlns:a16="http://schemas.microsoft.com/office/drawing/2014/main" id="{2EBCC7AC-A552-38EF-E5AA-97DDAF28E831}"/>
              </a:ext>
            </a:extLst>
          </p:cNvPr>
          <p:cNvPicPr>
            <a:picLocks noChangeAspect="1"/>
          </p:cNvPicPr>
          <p:nvPr/>
        </p:nvPicPr>
        <p:blipFill>
          <a:blip r:embed="rId6"/>
          <a:stretch>
            <a:fillRect/>
          </a:stretch>
        </p:blipFill>
        <p:spPr>
          <a:xfrm>
            <a:off x="7614103" y="811107"/>
            <a:ext cx="484984" cy="485118"/>
          </a:xfrm>
          <a:prstGeom prst="rect">
            <a:avLst/>
          </a:prstGeom>
        </p:spPr>
      </p:pic>
      <p:pic>
        <p:nvPicPr>
          <p:cNvPr id="18" name="Picture 17">
            <a:extLst>
              <a:ext uri="{FF2B5EF4-FFF2-40B4-BE49-F238E27FC236}">
                <a16:creationId xmlns:a16="http://schemas.microsoft.com/office/drawing/2014/main" id="{8E8F0EC7-8D89-A361-0A9B-A46FE2A1283D}"/>
              </a:ext>
            </a:extLst>
          </p:cNvPr>
          <p:cNvPicPr>
            <a:picLocks noChangeAspect="1"/>
          </p:cNvPicPr>
          <p:nvPr/>
        </p:nvPicPr>
        <p:blipFill>
          <a:blip r:embed="rId6"/>
          <a:stretch>
            <a:fillRect/>
          </a:stretch>
        </p:blipFill>
        <p:spPr>
          <a:xfrm>
            <a:off x="10604575" y="810187"/>
            <a:ext cx="474099" cy="485118"/>
          </a:xfrm>
          <a:prstGeom prst="rect">
            <a:avLst/>
          </a:prstGeom>
        </p:spPr>
      </p:pic>
      <p:pic>
        <p:nvPicPr>
          <p:cNvPr id="20" name="Picture 19">
            <a:extLst>
              <a:ext uri="{FF2B5EF4-FFF2-40B4-BE49-F238E27FC236}">
                <a16:creationId xmlns:a16="http://schemas.microsoft.com/office/drawing/2014/main" id="{A1F0969F-4B19-D33E-8596-66D18DCFADAA}"/>
              </a:ext>
            </a:extLst>
          </p:cNvPr>
          <p:cNvPicPr>
            <a:picLocks noChangeAspect="1"/>
          </p:cNvPicPr>
          <p:nvPr/>
        </p:nvPicPr>
        <p:blipFill>
          <a:blip r:embed="rId7"/>
          <a:stretch>
            <a:fillRect/>
          </a:stretch>
        </p:blipFill>
        <p:spPr>
          <a:xfrm>
            <a:off x="11089816" y="812394"/>
            <a:ext cx="474099" cy="474233"/>
          </a:xfrm>
          <a:prstGeom prst="rect">
            <a:avLst/>
          </a:prstGeom>
        </p:spPr>
      </p:pic>
      <p:pic>
        <p:nvPicPr>
          <p:cNvPr id="22" name="Picture 21">
            <a:extLst>
              <a:ext uri="{FF2B5EF4-FFF2-40B4-BE49-F238E27FC236}">
                <a16:creationId xmlns:a16="http://schemas.microsoft.com/office/drawing/2014/main" id="{5C35BF8D-9BDF-0BEB-9117-FB597721505F}"/>
              </a:ext>
            </a:extLst>
          </p:cNvPr>
          <p:cNvPicPr>
            <a:picLocks noChangeAspect="1"/>
          </p:cNvPicPr>
          <p:nvPr/>
        </p:nvPicPr>
        <p:blipFill>
          <a:blip r:embed="rId8"/>
          <a:stretch>
            <a:fillRect/>
          </a:stretch>
        </p:blipFill>
        <p:spPr>
          <a:xfrm>
            <a:off x="8268633" y="741669"/>
            <a:ext cx="573527" cy="556596"/>
          </a:xfrm>
          <a:prstGeom prst="rect">
            <a:avLst/>
          </a:prstGeom>
        </p:spPr>
      </p:pic>
      <p:pic>
        <p:nvPicPr>
          <p:cNvPr id="24" name="Picture 23">
            <a:extLst>
              <a:ext uri="{FF2B5EF4-FFF2-40B4-BE49-F238E27FC236}">
                <a16:creationId xmlns:a16="http://schemas.microsoft.com/office/drawing/2014/main" id="{E3978317-FA5A-BCB6-5D8B-2E7557D00A18}"/>
              </a:ext>
            </a:extLst>
          </p:cNvPr>
          <p:cNvPicPr>
            <a:picLocks noChangeAspect="1"/>
          </p:cNvPicPr>
          <p:nvPr/>
        </p:nvPicPr>
        <p:blipFill rotWithShape="1">
          <a:blip r:embed="rId9"/>
          <a:srcRect t="24613" b="26773"/>
          <a:stretch/>
        </p:blipFill>
        <p:spPr>
          <a:xfrm>
            <a:off x="5453468" y="677952"/>
            <a:ext cx="1995928" cy="952615"/>
          </a:xfrm>
          <a:prstGeom prst="rect">
            <a:avLst/>
          </a:prstGeom>
        </p:spPr>
      </p:pic>
      <p:pic>
        <p:nvPicPr>
          <p:cNvPr id="26" name="Picture 25">
            <a:extLst>
              <a:ext uri="{FF2B5EF4-FFF2-40B4-BE49-F238E27FC236}">
                <a16:creationId xmlns:a16="http://schemas.microsoft.com/office/drawing/2014/main" id="{E26D35C7-E8DB-B9CA-6159-C16A0E1F33C0}"/>
              </a:ext>
            </a:extLst>
          </p:cNvPr>
          <p:cNvPicPr>
            <a:picLocks noChangeAspect="1"/>
          </p:cNvPicPr>
          <p:nvPr/>
        </p:nvPicPr>
        <p:blipFill>
          <a:blip r:embed="rId10"/>
          <a:stretch>
            <a:fillRect/>
          </a:stretch>
        </p:blipFill>
        <p:spPr>
          <a:xfrm>
            <a:off x="11803937" y="583645"/>
            <a:ext cx="704030" cy="704225"/>
          </a:xfrm>
          <a:prstGeom prst="rect">
            <a:avLst/>
          </a:prstGeom>
        </p:spPr>
      </p:pic>
      <p:sp>
        <p:nvSpPr>
          <p:cNvPr id="28" name="TextBox 27">
            <a:extLst>
              <a:ext uri="{FF2B5EF4-FFF2-40B4-BE49-F238E27FC236}">
                <a16:creationId xmlns:a16="http://schemas.microsoft.com/office/drawing/2014/main" id="{7FBBD36E-A244-387F-22FF-1E878031658D}"/>
              </a:ext>
            </a:extLst>
          </p:cNvPr>
          <p:cNvSpPr txBox="1"/>
          <p:nvPr/>
        </p:nvSpPr>
        <p:spPr>
          <a:xfrm>
            <a:off x="5450022" y="2286556"/>
            <a:ext cx="189373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800" i="1">
                <a:solidFill>
                  <a:schemeClr val="bg1">
                    <a:lumMod val="50000"/>
                  </a:schemeClr>
                </a:solidFill>
                <a:latin typeface="Bradley Hand ITC"/>
                <a:ea typeface="Calibri"/>
                <a:cs typeface="Calibri"/>
              </a:rPr>
              <a:t>Walking outside</a:t>
            </a:r>
            <a:endParaRPr lang="en-US" sz="1800">
              <a:solidFill>
                <a:schemeClr val="bg1">
                  <a:lumMod val="50000"/>
                </a:schemeClr>
              </a:solidFill>
              <a:latin typeface="Bradley Hand ITC"/>
              <a:cs typeface="Calibri"/>
            </a:endParaRPr>
          </a:p>
        </p:txBody>
      </p:sp>
      <p:sp>
        <p:nvSpPr>
          <p:cNvPr id="30" name="TextBox 29">
            <a:extLst>
              <a:ext uri="{FF2B5EF4-FFF2-40B4-BE49-F238E27FC236}">
                <a16:creationId xmlns:a16="http://schemas.microsoft.com/office/drawing/2014/main" id="{3DEF28D4-6BFD-6E68-B9CD-CB3DD27E354B}"/>
              </a:ext>
            </a:extLst>
          </p:cNvPr>
          <p:cNvSpPr txBox="1"/>
          <p:nvPr/>
        </p:nvSpPr>
        <p:spPr>
          <a:xfrm>
            <a:off x="7608716" y="2288020"/>
            <a:ext cx="13222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800" i="1">
                <a:solidFill>
                  <a:schemeClr val="bg1">
                    <a:lumMod val="50000"/>
                  </a:schemeClr>
                </a:solidFill>
                <a:latin typeface="Bradley Hand ITC"/>
                <a:ea typeface="Calibri"/>
                <a:cs typeface="Calibri"/>
              </a:rPr>
              <a:t>1:30 pm</a:t>
            </a:r>
            <a:endParaRPr lang="en-US" sz="1800" i="1">
              <a:solidFill>
                <a:schemeClr val="bg1">
                  <a:lumMod val="50000"/>
                </a:schemeClr>
              </a:solidFill>
              <a:latin typeface="Bradley Hand ITC"/>
            </a:endParaRPr>
          </a:p>
        </p:txBody>
      </p:sp>
      <p:sp>
        <p:nvSpPr>
          <p:cNvPr id="32" name="TextBox 31">
            <a:extLst>
              <a:ext uri="{FF2B5EF4-FFF2-40B4-BE49-F238E27FC236}">
                <a16:creationId xmlns:a16="http://schemas.microsoft.com/office/drawing/2014/main" id="{CF899564-D538-34EE-DA8F-95CCD2C9542A}"/>
              </a:ext>
            </a:extLst>
          </p:cNvPr>
          <p:cNvSpPr txBox="1"/>
          <p:nvPr/>
        </p:nvSpPr>
        <p:spPr>
          <a:xfrm>
            <a:off x="9066745" y="2288020"/>
            <a:ext cx="116842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800" i="1">
                <a:solidFill>
                  <a:schemeClr val="bg1">
                    <a:lumMod val="50000"/>
                  </a:schemeClr>
                </a:solidFill>
                <a:latin typeface="Bradley Hand ITC"/>
                <a:ea typeface="Calibri"/>
                <a:cs typeface="Calibri"/>
              </a:rPr>
              <a:t>2:15 pm</a:t>
            </a:r>
            <a:endParaRPr lang="en-US" sz="1800" i="1">
              <a:solidFill>
                <a:schemeClr val="bg1">
                  <a:lumMod val="50000"/>
                </a:schemeClr>
              </a:solidFill>
              <a:latin typeface="Bradley Hand ITC"/>
            </a:endParaRPr>
          </a:p>
        </p:txBody>
      </p:sp>
      <p:sp>
        <p:nvSpPr>
          <p:cNvPr id="34" name="TextBox 33">
            <a:extLst>
              <a:ext uri="{FF2B5EF4-FFF2-40B4-BE49-F238E27FC236}">
                <a16:creationId xmlns:a16="http://schemas.microsoft.com/office/drawing/2014/main" id="{6E97DB22-C4C6-73B1-2D0A-F6ACCCDC680C}"/>
              </a:ext>
            </a:extLst>
          </p:cNvPr>
          <p:cNvSpPr txBox="1"/>
          <p:nvPr/>
        </p:nvSpPr>
        <p:spPr>
          <a:xfrm>
            <a:off x="11908454" y="2278719"/>
            <a:ext cx="75185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800" i="1">
                <a:solidFill>
                  <a:schemeClr val="bg1">
                    <a:lumMod val="50000"/>
                  </a:schemeClr>
                </a:solidFill>
                <a:latin typeface="Bradley Hand ITC"/>
                <a:ea typeface="Calibri"/>
                <a:cs typeface="Calibri"/>
              </a:rPr>
              <a:t>J.S.</a:t>
            </a:r>
            <a:endParaRPr lang="en-US" sz="1800" i="1">
              <a:solidFill>
                <a:schemeClr val="bg1">
                  <a:lumMod val="50000"/>
                </a:schemeClr>
              </a:solidFill>
              <a:latin typeface="Bradley Hand ITC"/>
            </a:endParaRPr>
          </a:p>
        </p:txBody>
      </p:sp>
      <p:pic>
        <p:nvPicPr>
          <p:cNvPr id="2" name="Picture 1">
            <a:extLst>
              <a:ext uri="{FF2B5EF4-FFF2-40B4-BE49-F238E27FC236}">
                <a16:creationId xmlns:a16="http://schemas.microsoft.com/office/drawing/2014/main" id="{C4981A28-414A-A94F-DF8C-C196CCEAD134}"/>
              </a:ext>
            </a:extLst>
          </p:cNvPr>
          <p:cNvPicPr>
            <a:picLocks noChangeAspect="1"/>
          </p:cNvPicPr>
          <p:nvPr/>
        </p:nvPicPr>
        <p:blipFill>
          <a:blip r:embed="rId11"/>
          <a:stretch>
            <a:fillRect/>
          </a:stretch>
        </p:blipFill>
        <p:spPr>
          <a:xfrm>
            <a:off x="8852068" y="245996"/>
            <a:ext cx="1592114" cy="1307674"/>
          </a:xfrm>
          <a:prstGeom prst="rect">
            <a:avLst/>
          </a:prstGeom>
        </p:spPr>
      </p:pic>
      <p:pic>
        <p:nvPicPr>
          <p:cNvPr id="5" name="Picture 4">
            <a:extLst>
              <a:ext uri="{FF2B5EF4-FFF2-40B4-BE49-F238E27FC236}">
                <a16:creationId xmlns:a16="http://schemas.microsoft.com/office/drawing/2014/main" id="{D51A49D3-9BA9-0371-F0DB-539C1FCF4473}"/>
              </a:ext>
            </a:extLst>
          </p:cNvPr>
          <p:cNvPicPr>
            <a:picLocks noChangeAspect="1"/>
          </p:cNvPicPr>
          <p:nvPr/>
        </p:nvPicPr>
        <p:blipFill>
          <a:blip r:embed="rId12"/>
          <a:stretch>
            <a:fillRect/>
          </a:stretch>
        </p:blipFill>
        <p:spPr>
          <a:xfrm>
            <a:off x="9732258" y="1242936"/>
            <a:ext cx="414209" cy="388419"/>
          </a:xfrm>
          <a:prstGeom prst="rect">
            <a:avLst/>
          </a:prstGeom>
        </p:spPr>
      </p:pic>
      <p:pic>
        <p:nvPicPr>
          <p:cNvPr id="12" name="Picture 11">
            <a:extLst>
              <a:ext uri="{FF2B5EF4-FFF2-40B4-BE49-F238E27FC236}">
                <a16:creationId xmlns:a16="http://schemas.microsoft.com/office/drawing/2014/main" id="{54C3FABD-6C52-E958-D07C-85EF838E8145}"/>
              </a:ext>
            </a:extLst>
          </p:cNvPr>
          <p:cNvPicPr>
            <a:picLocks noChangeAspect="1"/>
          </p:cNvPicPr>
          <p:nvPr/>
        </p:nvPicPr>
        <p:blipFill>
          <a:blip r:embed="rId6"/>
          <a:stretch>
            <a:fillRect/>
          </a:stretch>
        </p:blipFill>
        <p:spPr>
          <a:xfrm>
            <a:off x="9261092" y="603030"/>
            <a:ext cx="383490" cy="394487"/>
          </a:xfrm>
          <a:prstGeom prst="rect">
            <a:avLst/>
          </a:prstGeom>
        </p:spPr>
      </p:pic>
      <p:pic>
        <p:nvPicPr>
          <p:cNvPr id="13" name="Picture 12">
            <a:extLst>
              <a:ext uri="{FF2B5EF4-FFF2-40B4-BE49-F238E27FC236}">
                <a16:creationId xmlns:a16="http://schemas.microsoft.com/office/drawing/2014/main" id="{B970DDC6-0A38-4669-4E56-D17912CBEE80}"/>
              </a:ext>
            </a:extLst>
          </p:cNvPr>
          <p:cNvPicPr>
            <a:picLocks noChangeAspect="1"/>
          </p:cNvPicPr>
          <p:nvPr/>
        </p:nvPicPr>
        <p:blipFill>
          <a:blip r:embed="rId7"/>
          <a:stretch>
            <a:fillRect/>
          </a:stretch>
        </p:blipFill>
        <p:spPr>
          <a:xfrm>
            <a:off x="9578183" y="514606"/>
            <a:ext cx="474099" cy="474233"/>
          </a:xfrm>
          <a:prstGeom prst="rect">
            <a:avLst/>
          </a:prstGeom>
        </p:spPr>
      </p:pic>
    </p:spTree>
    <p:extLst>
      <p:ext uri="{BB962C8B-B14F-4D97-AF65-F5344CB8AC3E}">
        <p14:creationId xmlns:p14="http://schemas.microsoft.com/office/powerpoint/2010/main" val="3481104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910748E2-25E2-8004-384C-A297D7724580}"/>
              </a:ext>
            </a:extLst>
          </p:cNvPr>
          <p:cNvSpPr/>
          <p:nvPr/>
        </p:nvSpPr>
        <p:spPr>
          <a:xfrm rot="5400000">
            <a:off x="2719188" y="-2705828"/>
            <a:ext cx="7319332" cy="12791915"/>
          </a:xfrm>
          <a:prstGeom prst="rect">
            <a:avLst/>
          </a:prstGeom>
          <a:solidFill>
            <a:srgbClr val="00B050"/>
          </a:solidFill>
          <a:ln>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 name="Rectangle: Rounded Corners 16">
            <a:extLst>
              <a:ext uri="{FF2B5EF4-FFF2-40B4-BE49-F238E27FC236}">
                <a16:creationId xmlns:a16="http://schemas.microsoft.com/office/drawing/2014/main" id="{4F9E1D38-5052-8A32-6047-9FACA190E781}"/>
              </a:ext>
            </a:extLst>
          </p:cNvPr>
          <p:cNvSpPr/>
          <p:nvPr/>
        </p:nvSpPr>
        <p:spPr>
          <a:xfrm rot="5400000">
            <a:off x="2914302" y="-403317"/>
            <a:ext cx="6969562" cy="8129044"/>
          </a:xfrm>
          <a:prstGeom prst="roundRect">
            <a:avLst/>
          </a:prstGeom>
          <a:solidFill>
            <a:schemeClr val="bg1"/>
          </a:solidFill>
          <a:ln w="5715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9" name="Picture 18" descr="A picture containing text, sign&#10;&#10;Description automatically generated">
            <a:extLst>
              <a:ext uri="{FF2B5EF4-FFF2-40B4-BE49-F238E27FC236}">
                <a16:creationId xmlns:a16="http://schemas.microsoft.com/office/drawing/2014/main" id="{EB0F3A60-D721-6E00-1FC9-CAAA5E052DA3}"/>
              </a:ext>
            </a:extLst>
          </p:cNvPr>
          <p:cNvPicPr>
            <a:picLocks noChangeAspect="1"/>
          </p:cNvPicPr>
          <p:nvPr/>
        </p:nvPicPr>
        <p:blipFill>
          <a:blip r:embed="rId2"/>
          <a:stretch>
            <a:fillRect/>
          </a:stretch>
        </p:blipFill>
        <p:spPr>
          <a:xfrm rot="5400000">
            <a:off x="11790492" y="6325007"/>
            <a:ext cx="824164" cy="824164"/>
          </a:xfrm>
          <a:prstGeom prst="rect">
            <a:avLst/>
          </a:prstGeom>
        </p:spPr>
      </p:pic>
      <p:sp>
        <p:nvSpPr>
          <p:cNvPr id="21" name="TextBox 2">
            <a:extLst>
              <a:ext uri="{FF2B5EF4-FFF2-40B4-BE49-F238E27FC236}">
                <a16:creationId xmlns:a16="http://schemas.microsoft.com/office/drawing/2014/main" id="{0648C772-6C6F-E7FD-8BD3-273C57209D39}"/>
              </a:ext>
            </a:extLst>
          </p:cNvPr>
          <p:cNvSpPr txBox="1"/>
          <p:nvPr/>
        </p:nvSpPr>
        <p:spPr>
          <a:xfrm rot="5400000">
            <a:off x="6020568" y="3057170"/>
            <a:ext cx="6074075" cy="1200329"/>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7200" b="1" u="sng">
                <a:cs typeface="Calibri"/>
              </a:rPr>
              <a:t>SIGN OUT</a:t>
            </a:r>
            <a:r>
              <a:rPr lang="en-US" sz="7200" b="1">
                <a:cs typeface="Calibri"/>
              </a:rPr>
              <a:t> Book</a:t>
            </a:r>
            <a:endParaRPr lang="en-US" sz="7200" b="1">
              <a:ea typeface="Calibri"/>
              <a:cs typeface="Calibri"/>
            </a:endParaRPr>
          </a:p>
        </p:txBody>
      </p:sp>
      <p:pic>
        <p:nvPicPr>
          <p:cNvPr id="23" name="Picture 22" descr="register Icon 4303408">
            <a:extLst>
              <a:ext uri="{FF2B5EF4-FFF2-40B4-BE49-F238E27FC236}">
                <a16:creationId xmlns:a16="http://schemas.microsoft.com/office/drawing/2014/main" id="{55FE6B2C-B222-70D9-0D39-7BAE9360B4AD}"/>
              </a:ext>
            </a:extLst>
          </p:cNvPr>
          <p:cNvPicPr>
            <a:picLocks noChangeAspect="1"/>
          </p:cNvPicPr>
          <p:nvPr/>
        </p:nvPicPr>
        <p:blipFill rotWithShape="1">
          <a:blip r:embed="rId3"/>
          <a:srcRect l="15816" t="20896" r="20408" b="17879"/>
          <a:stretch/>
        </p:blipFill>
        <p:spPr>
          <a:xfrm rot="5400000">
            <a:off x="4910557" y="973516"/>
            <a:ext cx="2980349" cy="2644784"/>
          </a:xfrm>
          <a:prstGeom prst="rect">
            <a:avLst/>
          </a:prstGeom>
        </p:spPr>
      </p:pic>
      <p:pic>
        <p:nvPicPr>
          <p:cNvPr id="25" name="Picture 24" descr="bye man Icon 2258556">
            <a:extLst>
              <a:ext uri="{FF2B5EF4-FFF2-40B4-BE49-F238E27FC236}">
                <a16:creationId xmlns:a16="http://schemas.microsoft.com/office/drawing/2014/main" id="{F4CDE651-A580-6DAA-2471-B99C227A72FF}"/>
              </a:ext>
            </a:extLst>
          </p:cNvPr>
          <p:cNvPicPr>
            <a:picLocks noChangeAspect="1"/>
          </p:cNvPicPr>
          <p:nvPr/>
        </p:nvPicPr>
        <p:blipFill rotWithShape="1">
          <a:blip r:embed="rId4"/>
          <a:srcRect l="29318" t="17045" r="28937" b="17045"/>
          <a:stretch/>
        </p:blipFill>
        <p:spPr>
          <a:xfrm rot="5400000">
            <a:off x="5204998" y="3377172"/>
            <a:ext cx="2346043" cy="3694055"/>
          </a:xfrm>
          <a:prstGeom prst="rect">
            <a:avLst/>
          </a:prstGeom>
        </p:spPr>
      </p:pic>
      <p:sp>
        <p:nvSpPr>
          <p:cNvPr id="27" name="TextBox 2">
            <a:extLst>
              <a:ext uri="{FF2B5EF4-FFF2-40B4-BE49-F238E27FC236}">
                <a16:creationId xmlns:a16="http://schemas.microsoft.com/office/drawing/2014/main" id="{0648C772-6C6F-E7FD-8BD3-273C57209D39}"/>
              </a:ext>
            </a:extLst>
          </p:cNvPr>
          <p:cNvSpPr txBox="1"/>
          <p:nvPr/>
        </p:nvSpPr>
        <p:spPr>
          <a:xfrm rot="5400000">
            <a:off x="322971" y="3186674"/>
            <a:ext cx="6638851" cy="1200329"/>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7200" b="1" dirty="0">
                <a:cs typeface="Calibri"/>
              </a:rPr>
              <a:t>Livre de </a:t>
            </a:r>
            <a:r>
              <a:rPr lang="en-US" sz="7200" b="1" u="sng" dirty="0">
                <a:cs typeface="Calibri"/>
              </a:rPr>
              <a:t>SORTIE</a:t>
            </a:r>
          </a:p>
        </p:txBody>
      </p:sp>
    </p:spTree>
    <p:extLst>
      <p:ext uri="{BB962C8B-B14F-4D97-AF65-F5344CB8AC3E}">
        <p14:creationId xmlns:p14="http://schemas.microsoft.com/office/powerpoint/2010/main" val="2411238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910748E2-25E2-8004-384C-A297D7724580}"/>
              </a:ext>
            </a:extLst>
          </p:cNvPr>
          <p:cNvSpPr/>
          <p:nvPr/>
        </p:nvSpPr>
        <p:spPr>
          <a:xfrm rot="5400000">
            <a:off x="2759144" y="-2752979"/>
            <a:ext cx="7308258" cy="12802984"/>
          </a:xfrm>
          <a:prstGeom prst="rect">
            <a:avLst/>
          </a:prstGeom>
          <a:solidFill>
            <a:srgbClr val="00B050"/>
          </a:solidFill>
          <a:ln>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800"/>
          </a:p>
        </p:txBody>
      </p:sp>
      <p:sp>
        <p:nvSpPr>
          <p:cNvPr id="17" name="Rectangle: Rounded Corners 16">
            <a:extLst>
              <a:ext uri="{FF2B5EF4-FFF2-40B4-BE49-F238E27FC236}">
                <a16:creationId xmlns:a16="http://schemas.microsoft.com/office/drawing/2014/main" id="{4F9E1D38-5052-8A32-6047-9FACA190E781}"/>
              </a:ext>
            </a:extLst>
          </p:cNvPr>
          <p:cNvSpPr/>
          <p:nvPr/>
        </p:nvSpPr>
        <p:spPr>
          <a:xfrm rot="5400000">
            <a:off x="7266357" y="-3485941"/>
            <a:ext cx="1893366" cy="9046643"/>
          </a:xfrm>
          <a:prstGeom prst="roundRect">
            <a:avLst/>
          </a:prstGeom>
          <a:solidFill>
            <a:schemeClr val="bg1"/>
          </a:solidFill>
          <a:ln w="5715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800"/>
          </a:p>
        </p:txBody>
      </p:sp>
      <p:pic>
        <p:nvPicPr>
          <p:cNvPr id="19" name="Picture 18" descr="A picture containing text, sign&#10;&#10;Description automatically generated">
            <a:extLst>
              <a:ext uri="{FF2B5EF4-FFF2-40B4-BE49-F238E27FC236}">
                <a16:creationId xmlns:a16="http://schemas.microsoft.com/office/drawing/2014/main" id="{EB0F3A60-D721-6E00-1FC9-CAAA5E052DA3}"/>
              </a:ext>
            </a:extLst>
          </p:cNvPr>
          <p:cNvPicPr>
            <a:picLocks noChangeAspect="1"/>
          </p:cNvPicPr>
          <p:nvPr/>
        </p:nvPicPr>
        <p:blipFill>
          <a:blip r:embed="rId2"/>
          <a:stretch>
            <a:fillRect/>
          </a:stretch>
        </p:blipFill>
        <p:spPr>
          <a:xfrm rot="10800000">
            <a:off x="125802" y="93873"/>
            <a:ext cx="549157" cy="563086"/>
          </a:xfrm>
          <a:prstGeom prst="rect">
            <a:avLst/>
          </a:prstGeom>
        </p:spPr>
      </p:pic>
      <p:sp>
        <p:nvSpPr>
          <p:cNvPr id="21" name="TextBox 2">
            <a:extLst>
              <a:ext uri="{FF2B5EF4-FFF2-40B4-BE49-F238E27FC236}">
                <a16:creationId xmlns:a16="http://schemas.microsoft.com/office/drawing/2014/main" id="{0648C772-6C6F-E7FD-8BD3-273C57209D39}"/>
              </a:ext>
            </a:extLst>
          </p:cNvPr>
          <p:cNvSpPr txBox="1"/>
          <p:nvPr/>
        </p:nvSpPr>
        <p:spPr>
          <a:xfrm rot="10800000">
            <a:off x="6505387" y="852709"/>
            <a:ext cx="6074075" cy="1200329"/>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7200" b="1" u="sng" dirty="0">
                <a:cs typeface="Calibri"/>
              </a:rPr>
              <a:t>SIGN OUT</a:t>
            </a:r>
            <a:r>
              <a:rPr lang="en-US" sz="7200" dirty="0">
                <a:cs typeface="Calibri"/>
              </a:rPr>
              <a:t> Book</a:t>
            </a:r>
            <a:endParaRPr lang="en-US" sz="7200" dirty="0">
              <a:ea typeface="Calibri"/>
              <a:cs typeface="Calibri"/>
            </a:endParaRPr>
          </a:p>
        </p:txBody>
      </p:sp>
      <p:pic>
        <p:nvPicPr>
          <p:cNvPr id="23" name="Picture 22" descr="register Icon 4303408">
            <a:extLst>
              <a:ext uri="{FF2B5EF4-FFF2-40B4-BE49-F238E27FC236}">
                <a16:creationId xmlns:a16="http://schemas.microsoft.com/office/drawing/2014/main" id="{55FE6B2C-B222-70D9-0D39-7BAE9360B4AD}"/>
              </a:ext>
            </a:extLst>
          </p:cNvPr>
          <p:cNvPicPr>
            <a:picLocks noChangeAspect="1"/>
          </p:cNvPicPr>
          <p:nvPr/>
        </p:nvPicPr>
        <p:blipFill rotWithShape="1">
          <a:blip r:embed="rId3"/>
          <a:srcRect l="15816" t="20896" r="20408" b="17879"/>
          <a:stretch/>
        </p:blipFill>
        <p:spPr>
          <a:xfrm rot="10800000">
            <a:off x="4598543" y="160833"/>
            <a:ext cx="1591562" cy="1394355"/>
          </a:xfrm>
          <a:prstGeom prst="rect">
            <a:avLst/>
          </a:prstGeom>
        </p:spPr>
      </p:pic>
      <p:pic>
        <p:nvPicPr>
          <p:cNvPr id="25" name="Picture 24" descr="bye man Icon 2258556">
            <a:extLst>
              <a:ext uri="{FF2B5EF4-FFF2-40B4-BE49-F238E27FC236}">
                <a16:creationId xmlns:a16="http://schemas.microsoft.com/office/drawing/2014/main" id="{F4CDE651-A580-6DAA-2471-B99C227A72FF}"/>
              </a:ext>
            </a:extLst>
          </p:cNvPr>
          <p:cNvPicPr>
            <a:picLocks noChangeAspect="1"/>
          </p:cNvPicPr>
          <p:nvPr/>
        </p:nvPicPr>
        <p:blipFill rotWithShape="1">
          <a:blip r:embed="rId4"/>
          <a:srcRect l="29318" t="17045" r="28937" b="17045"/>
          <a:stretch/>
        </p:blipFill>
        <p:spPr>
          <a:xfrm rot="10800000">
            <a:off x="3814603" y="88437"/>
            <a:ext cx="1012257" cy="1619167"/>
          </a:xfrm>
          <a:prstGeom prst="rect">
            <a:avLst/>
          </a:prstGeom>
        </p:spPr>
      </p:pic>
      <p:sp>
        <p:nvSpPr>
          <p:cNvPr id="27" name="TextBox 2">
            <a:extLst>
              <a:ext uri="{FF2B5EF4-FFF2-40B4-BE49-F238E27FC236}">
                <a16:creationId xmlns:a16="http://schemas.microsoft.com/office/drawing/2014/main" id="{0648C772-6C6F-E7FD-8BD3-273C57209D39}"/>
              </a:ext>
            </a:extLst>
          </p:cNvPr>
          <p:cNvSpPr txBox="1"/>
          <p:nvPr/>
        </p:nvSpPr>
        <p:spPr>
          <a:xfrm rot="10800000">
            <a:off x="5395854" y="-6313"/>
            <a:ext cx="7181479" cy="1200329"/>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7200" dirty="0">
                <a:cs typeface="Calibri"/>
              </a:rPr>
              <a:t>Livre de</a:t>
            </a:r>
            <a:r>
              <a:rPr lang="en-US" sz="7200" b="1" dirty="0">
                <a:cs typeface="Calibri"/>
              </a:rPr>
              <a:t> </a:t>
            </a:r>
            <a:r>
              <a:rPr lang="en-US" sz="7200" b="1" u="sng" dirty="0">
                <a:cs typeface="Calibri"/>
              </a:rPr>
              <a:t>SORTIE</a:t>
            </a:r>
          </a:p>
        </p:txBody>
      </p:sp>
    </p:spTree>
    <p:extLst>
      <p:ext uri="{BB962C8B-B14F-4D97-AF65-F5344CB8AC3E}">
        <p14:creationId xmlns:p14="http://schemas.microsoft.com/office/powerpoint/2010/main" val="18281301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83FA68CA69CDC4E9D44D98DF8DF06AC" ma:contentTypeVersion="16" ma:contentTypeDescription="Create a new document." ma:contentTypeScope="" ma:versionID="acb73bd8c37b30d13ffb425f5a170283">
  <xsd:schema xmlns:xsd="http://www.w3.org/2001/XMLSchema" xmlns:xs="http://www.w3.org/2001/XMLSchema" xmlns:p="http://schemas.microsoft.com/office/2006/metadata/properties" xmlns:ns2="e3ca3bed-316c-421b-8e24-12d7f5410c83" xmlns:ns3="a1a37ba0-c12d-405a-a4db-f04e89ca3326" targetNamespace="http://schemas.microsoft.com/office/2006/metadata/properties" ma:root="true" ma:fieldsID="b025d5f57ab2483dfc9935b753b5ccb3" ns2:_="" ns3:_="">
    <xsd:import namespace="e3ca3bed-316c-421b-8e24-12d7f5410c83"/>
    <xsd:import namespace="a1a37ba0-c12d-405a-a4db-f04e89ca332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ca3bed-316c-421b-8e24-12d7f5410c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f218295f-687b-4006-a255-510d9d5ee80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Location" ma:index="23"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1a37ba0-c12d-405a-a4db-f04e89ca332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c396ee6a-2d07-4bdd-9159-46dd514f42a8}" ma:internalName="TaxCatchAll" ma:showField="CatchAllData" ma:web="a1a37ba0-c12d-405a-a4db-f04e89ca332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3ca3bed-316c-421b-8e24-12d7f5410c83">
      <Terms xmlns="http://schemas.microsoft.com/office/infopath/2007/PartnerControls"/>
    </lcf76f155ced4ddcb4097134ff3c332f>
    <TaxCatchAll xmlns="a1a37ba0-c12d-405a-a4db-f04e89ca332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349B879-9365-40E1-B3F9-86E2865416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ca3bed-316c-421b-8e24-12d7f5410c83"/>
    <ds:schemaRef ds:uri="a1a37ba0-c12d-405a-a4db-f04e89ca33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783BA76-F112-48EF-9CCB-FFA236A2A6B5}">
  <ds:schemaRefs>
    <ds:schemaRef ds:uri="http://schemas.microsoft.com/office/2006/metadata/properties"/>
    <ds:schemaRef ds:uri="http://schemas.microsoft.com/office/infopath/2007/PartnerControls"/>
    <ds:schemaRef ds:uri="e3ca3bed-316c-421b-8e24-12d7f5410c83"/>
    <ds:schemaRef ds:uri="a1a37ba0-c12d-405a-a4db-f04e89ca3326"/>
  </ds:schemaRefs>
</ds:datastoreItem>
</file>

<file path=customXml/itemProps3.xml><?xml version="1.0" encoding="utf-8"?>
<ds:datastoreItem xmlns:ds="http://schemas.openxmlformats.org/officeDocument/2006/customXml" ds:itemID="{A47133FB-64D7-4E91-9D12-AB20E010FBE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TotalTime>
  <Words>406</Words>
  <Application>Microsoft Office PowerPoint</Application>
  <PresentationFormat>Custom</PresentationFormat>
  <Paragraphs>158</Paragraphs>
  <Slides>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Bradley Hand ITC</vt:lpstr>
      <vt:lpstr>Calibri</vt:lpstr>
      <vt:lpstr>Calibri Light</vt:lpstr>
      <vt:lpstr>Office Theme</vt:lpstr>
      <vt:lpstr>1_Office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Aran Oberle</dc:creator>
  <cp:lastModifiedBy>Laura Dunn</cp:lastModifiedBy>
  <cp:revision>178</cp:revision>
  <dcterms:created xsi:type="dcterms:W3CDTF">2023-01-26T19:40:03Z</dcterms:created>
  <dcterms:modified xsi:type="dcterms:W3CDTF">2024-12-02T20:06:41Z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0x010100B83FA68CA69CDC4E9D44D98DF8DF06AC</vt:lpwstr>
  </property>
  <property fmtid="{D5CDD505-2E9C-101B-9397-08002B2CF9AE}" pid="3" name="MediaServiceImageTags">
    <vt:lpwstr/>
  </property>
</Properties>
</file>