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72" r:id="rId2"/>
  </p:sldMasterIdLst>
  <p:sldIdLst>
    <p:sldId id="275" r:id="rId3"/>
    <p:sldId id="268" r:id="rId4"/>
    <p:sldId id="271" r:id="rId5"/>
    <p:sldId id="267" r:id="rId6"/>
    <p:sldId id="272" r:id="rId7"/>
    <p:sldId id="269" r:id="rId8"/>
    <p:sldId id="274" r:id="rId9"/>
    <p:sldId id="270" r:id="rId10"/>
    <p:sldId id="273" r:id="rId11"/>
  </p:sldIdLst>
  <p:sldSz cx="73152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B8E71F-5962-2008-2CE0-0F73C729C3B3}" v="19" dt="2024-02-16T14:51:24.603"/>
    <p1510:client id="{67CFCC65-5D9F-67E6-3EA8-5B9056AF02F4}" v="23" dt="2024-02-16T15:13:48.9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213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Master" Target="slideMasters/slideMaster2.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S::laudunn@toh.ca::a1b48991-b855-4e9d-9b46-097d553f086f" providerId="AD" clId="Web-{67CFCC65-5D9F-67E6-3EA8-5B9056AF02F4}"/>
    <pc:docChg chg="modSld">
      <pc:chgData name="Laura Dunn" userId="S::laudunn@toh.ca::a1b48991-b855-4e9d-9b46-097d553f086f" providerId="AD" clId="Web-{67CFCC65-5D9F-67E6-3EA8-5B9056AF02F4}" dt="2024-02-16T15:13:46.896" v="18" actId="20577"/>
      <pc:docMkLst>
        <pc:docMk/>
      </pc:docMkLst>
      <pc:sldChg chg="modSp">
        <pc:chgData name="Laura Dunn" userId="S::laudunn@toh.ca::a1b48991-b855-4e9d-9b46-097d553f086f" providerId="AD" clId="Web-{67CFCC65-5D9F-67E6-3EA8-5B9056AF02F4}" dt="2024-02-16T15:13:46.896" v="18" actId="20577"/>
        <pc:sldMkLst>
          <pc:docMk/>
          <pc:sldMk cId="2989216846" sldId="275"/>
        </pc:sldMkLst>
        <pc:spChg chg="mod">
          <ac:chgData name="Laura Dunn" userId="S::laudunn@toh.ca::a1b48991-b855-4e9d-9b46-097d553f086f" providerId="AD" clId="Web-{67CFCC65-5D9F-67E6-3EA8-5B9056AF02F4}" dt="2024-02-16T15:12:45.176" v="11" actId="1076"/>
          <ac:spMkLst>
            <pc:docMk/>
            <pc:sldMk cId="2989216846" sldId="275"/>
            <ac:spMk id="13" creationId="{A6870008-57C8-BB3B-5799-F1ACEC7D06B7}"/>
          </ac:spMkLst>
        </pc:spChg>
        <pc:spChg chg="mod">
          <ac:chgData name="Laura Dunn" userId="S::laudunn@toh.ca::a1b48991-b855-4e9d-9b46-097d553f086f" providerId="AD" clId="Web-{67CFCC65-5D9F-67E6-3EA8-5B9056AF02F4}" dt="2024-02-16T15:13:46.896" v="18" actId="20577"/>
          <ac:spMkLst>
            <pc:docMk/>
            <pc:sldMk cId="2989216846" sldId="275"/>
            <ac:spMk id="14" creationId="{B8F0E10C-0B93-8AC6-6AA6-4A72A1327D2A}"/>
          </ac:spMkLst>
        </pc:spChg>
      </pc:sldChg>
    </pc:docChg>
  </pc:docChgLst>
  <pc:docChgLst>
    <pc:chgData name="Laura Dunn" userId="S::laudunn@toh.ca::a1b48991-b855-4e9d-9b46-097d553f086f" providerId="AD" clId="Web-{13B8E71F-5962-2008-2CE0-0F73C729C3B3}"/>
    <pc:docChg chg="addSld modSld sldOrd addMainMaster modMainMaster">
      <pc:chgData name="Laura Dunn" userId="S::laudunn@toh.ca::a1b48991-b855-4e9d-9b46-097d553f086f" providerId="AD" clId="Web-{13B8E71F-5962-2008-2CE0-0F73C729C3B3}" dt="2024-02-16T14:51:24.603" v="11"/>
      <pc:docMkLst>
        <pc:docMk/>
      </pc:docMkLst>
      <pc:sldChg chg="modSp add ord">
        <pc:chgData name="Laura Dunn" userId="S::laudunn@toh.ca::a1b48991-b855-4e9d-9b46-097d553f086f" providerId="AD" clId="Web-{13B8E71F-5962-2008-2CE0-0F73C729C3B3}" dt="2024-02-16T14:51:24.603" v="11"/>
        <pc:sldMkLst>
          <pc:docMk/>
          <pc:sldMk cId="2989216846" sldId="275"/>
        </pc:sldMkLst>
        <pc:spChg chg="mod">
          <ac:chgData name="Laura Dunn" userId="S::laudunn@toh.ca::a1b48991-b855-4e9d-9b46-097d553f086f" providerId="AD" clId="Web-{13B8E71F-5962-2008-2CE0-0F73C729C3B3}" dt="2024-02-16T14:51:15.134" v="10" actId="20577"/>
          <ac:spMkLst>
            <pc:docMk/>
            <pc:sldMk cId="2989216846" sldId="275"/>
            <ac:spMk id="13" creationId="{A6870008-57C8-BB3B-5799-F1ACEC7D06B7}"/>
          </ac:spMkLst>
        </pc:spChg>
        <pc:picChg chg="mod">
          <ac:chgData name="Laura Dunn" userId="S::laudunn@toh.ca::a1b48991-b855-4e9d-9b46-097d553f086f" providerId="AD" clId="Web-{13B8E71F-5962-2008-2CE0-0F73C729C3B3}" dt="2024-02-16T14:51:03.150" v="3" actId="1076"/>
          <ac:picMkLst>
            <pc:docMk/>
            <pc:sldMk cId="2989216846" sldId="275"/>
            <ac:picMk id="11" creationId="{98A2A019-BE29-0455-AEE3-1A9A685D247F}"/>
          </ac:picMkLst>
        </pc:picChg>
      </pc:sldChg>
      <pc:sldMasterChg chg="add addSldLayout">
        <pc:chgData name="Laura Dunn" userId="S::laudunn@toh.ca::a1b48991-b855-4e9d-9b46-097d553f086f" providerId="AD" clId="Web-{13B8E71F-5962-2008-2CE0-0F73C729C3B3}" dt="2024-02-16T14:50:48.603" v="0"/>
        <pc:sldMasterMkLst>
          <pc:docMk/>
          <pc:sldMasterMk cId="2612415189" sldId="2147483672"/>
        </pc:sldMasterMkLst>
        <pc:sldLayoutChg chg="add">
          <pc:chgData name="Laura Dunn" userId="S::laudunn@toh.ca::a1b48991-b855-4e9d-9b46-097d553f086f" providerId="AD" clId="Web-{13B8E71F-5962-2008-2CE0-0F73C729C3B3}" dt="2024-02-16T14:50:48.603" v="0"/>
          <pc:sldLayoutMkLst>
            <pc:docMk/>
            <pc:sldMasterMk cId="2612415189" sldId="2147483672"/>
            <pc:sldLayoutMk cId="2355928783" sldId="2147483674"/>
          </pc:sldLayoutMkLst>
        </pc:sldLayoutChg>
      </pc:sldMasterChg>
      <pc:sldMasterChg chg="replId modSldLayout">
        <pc:chgData name="Laura Dunn" userId="S::laudunn@toh.ca::a1b48991-b855-4e9d-9b46-097d553f086f" providerId="AD" clId="Web-{13B8E71F-5962-2008-2CE0-0F73C729C3B3}" dt="2024-02-16T14:50:48.603" v="0"/>
        <pc:sldMasterMkLst>
          <pc:docMk/>
          <pc:sldMasterMk cId="2161031838" sldId="2147483684"/>
        </pc:sldMasterMkLst>
        <pc:sldLayoutChg chg="replId">
          <pc:chgData name="Laura Dunn" userId="S::laudunn@toh.ca::a1b48991-b855-4e9d-9b46-097d553f086f" providerId="AD" clId="Web-{13B8E71F-5962-2008-2CE0-0F73C729C3B3}" dt="2024-02-16T14:50:48.603" v="0"/>
          <pc:sldLayoutMkLst>
            <pc:docMk/>
            <pc:sldMasterMk cId="2161031838" sldId="2147483684"/>
            <pc:sldLayoutMk cId="3943543548" sldId="2147483685"/>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646133"/>
            <a:ext cx="6217920" cy="3501813"/>
          </a:xfrm>
        </p:spPr>
        <p:txBody>
          <a:bodyPr anchor="b"/>
          <a:lstStyle>
            <a:lvl1pPr algn="ctr">
              <a:defRPr sz="4364"/>
            </a:lvl1pPr>
          </a:lstStyle>
          <a:p>
            <a:r>
              <a:rPr lang="en-US"/>
              <a:t>Click to edit Master title style</a:t>
            </a:r>
          </a:p>
        </p:txBody>
      </p:sp>
      <p:sp>
        <p:nvSpPr>
          <p:cNvPr id="3" name="Subtitle 2"/>
          <p:cNvSpPr>
            <a:spLocks noGrp="1"/>
          </p:cNvSpPr>
          <p:nvPr>
            <p:ph type="subTitle" idx="1"/>
          </p:nvPr>
        </p:nvSpPr>
        <p:spPr>
          <a:xfrm>
            <a:off x="914400" y="5282989"/>
            <a:ext cx="5486400" cy="2428451"/>
          </a:xfrm>
        </p:spPr>
        <p:txBody>
          <a:bodyPr/>
          <a:lstStyle>
            <a:lvl1pPr marL="0" indent="0" algn="ctr">
              <a:buNone/>
              <a:defRPr sz="1746"/>
            </a:lvl1pPr>
            <a:lvl2pPr marL="332522" indent="0" algn="ctr">
              <a:buNone/>
              <a:defRPr sz="1455"/>
            </a:lvl2pPr>
            <a:lvl3pPr marL="665043" indent="0" algn="ctr">
              <a:buNone/>
              <a:defRPr sz="1309"/>
            </a:lvl3pPr>
            <a:lvl4pPr marL="997565" indent="0" algn="ctr">
              <a:buNone/>
              <a:defRPr sz="1164"/>
            </a:lvl4pPr>
            <a:lvl5pPr marL="1330086" indent="0" algn="ctr">
              <a:buNone/>
              <a:defRPr sz="1164"/>
            </a:lvl5pPr>
            <a:lvl6pPr marL="1662608" indent="0" algn="ctr">
              <a:buNone/>
              <a:defRPr sz="1164"/>
            </a:lvl6pPr>
            <a:lvl7pPr marL="1995129" indent="0" algn="ctr">
              <a:buNone/>
              <a:defRPr sz="1164"/>
            </a:lvl7pPr>
            <a:lvl8pPr marL="2327651" indent="0" algn="ctr">
              <a:buNone/>
              <a:defRPr sz="1164"/>
            </a:lvl8pPr>
            <a:lvl9pPr marL="2660172" indent="0" algn="ctr">
              <a:buNone/>
              <a:defRPr sz="1164"/>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356378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7849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535517"/>
            <a:ext cx="1577340"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02920" y="535517"/>
            <a:ext cx="4640580"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09951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55928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43543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507618"/>
            <a:ext cx="6309360" cy="4184014"/>
          </a:xfrm>
        </p:spPr>
        <p:txBody>
          <a:bodyPr anchor="b"/>
          <a:lstStyle>
            <a:lvl1pPr>
              <a:defRPr sz="4364"/>
            </a:lvl1pPr>
          </a:lstStyle>
          <a:p>
            <a:r>
              <a:rPr lang="en-US"/>
              <a:t>Click to edit Master title style</a:t>
            </a:r>
          </a:p>
        </p:txBody>
      </p:sp>
      <p:sp>
        <p:nvSpPr>
          <p:cNvPr id="3" name="Text Placeholder 2"/>
          <p:cNvSpPr>
            <a:spLocks noGrp="1"/>
          </p:cNvSpPr>
          <p:nvPr>
            <p:ph type="body" idx="1"/>
          </p:nvPr>
        </p:nvSpPr>
        <p:spPr>
          <a:xfrm>
            <a:off x="499110" y="6731215"/>
            <a:ext cx="6309360" cy="2200274"/>
          </a:xfrm>
        </p:spPr>
        <p:txBody>
          <a:bodyPr/>
          <a:lstStyle>
            <a:lvl1pPr marL="0" indent="0">
              <a:buNone/>
              <a:defRPr sz="1746">
                <a:solidFill>
                  <a:schemeClr val="tx1"/>
                </a:solidFill>
              </a:defRPr>
            </a:lvl1pPr>
            <a:lvl2pPr marL="332522" indent="0">
              <a:buNone/>
              <a:defRPr sz="1455">
                <a:solidFill>
                  <a:schemeClr val="tx1">
                    <a:tint val="75000"/>
                  </a:schemeClr>
                </a:solidFill>
              </a:defRPr>
            </a:lvl2pPr>
            <a:lvl3pPr marL="665043" indent="0">
              <a:buNone/>
              <a:defRPr sz="1309">
                <a:solidFill>
                  <a:schemeClr val="tx1">
                    <a:tint val="75000"/>
                  </a:schemeClr>
                </a:solidFill>
              </a:defRPr>
            </a:lvl3pPr>
            <a:lvl4pPr marL="997565" indent="0">
              <a:buNone/>
              <a:defRPr sz="1164">
                <a:solidFill>
                  <a:schemeClr val="tx1">
                    <a:tint val="75000"/>
                  </a:schemeClr>
                </a:solidFill>
              </a:defRPr>
            </a:lvl4pPr>
            <a:lvl5pPr marL="1330086" indent="0">
              <a:buNone/>
              <a:defRPr sz="1164">
                <a:solidFill>
                  <a:schemeClr val="tx1">
                    <a:tint val="75000"/>
                  </a:schemeClr>
                </a:solidFill>
              </a:defRPr>
            </a:lvl5pPr>
            <a:lvl6pPr marL="1662608" indent="0">
              <a:buNone/>
              <a:defRPr sz="1164">
                <a:solidFill>
                  <a:schemeClr val="tx1">
                    <a:tint val="75000"/>
                  </a:schemeClr>
                </a:solidFill>
              </a:defRPr>
            </a:lvl6pPr>
            <a:lvl7pPr marL="1995129" indent="0">
              <a:buNone/>
              <a:defRPr sz="1164">
                <a:solidFill>
                  <a:schemeClr val="tx1">
                    <a:tint val="75000"/>
                  </a:schemeClr>
                </a:solidFill>
              </a:defRPr>
            </a:lvl7pPr>
            <a:lvl8pPr marL="2327651" indent="0">
              <a:buNone/>
              <a:defRPr sz="1164">
                <a:solidFill>
                  <a:schemeClr val="tx1">
                    <a:tint val="75000"/>
                  </a:schemeClr>
                </a:solidFill>
              </a:defRPr>
            </a:lvl8pPr>
            <a:lvl9pPr marL="2660172" indent="0">
              <a:buNone/>
              <a:defRPr sz="116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35669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29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033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079958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35519"/>
            <a:ext cx="6309360" cy="1944159"/>
          </a:xfrm>
        </p:spPr>
        <p:txBody>
          <a:bodyPr/>
          <a:lstStyle/>
          <a:p>
            <a:r>
              <a:rPr lang="en-US"/>
              <a:t>Click to edit Master title style</a:t>
            </a:r>
          </a:p>
        </p:txBody>
      </p:sp>
      <p:sp>
        <p:nvSpPr>
          <p:cNvPr id="3" name="Text Placeholder 2"/>
          <p:cNvSpPr>
            <a:spLocks noGrp="1"/>
          </p:cNvSpPr>
          <p:nvPr>
            <p:ph type="body" idx="1"/>
          </p:nvPr>
        </p:nvSpPr>
        <p:spPr>
          <a:xfrm>
            <a:off x="503874" y="2465706"/>
            <a:ext cx="3094672" cy="1208404"/>
          </a:xfrm>
        </p:spPr>
        <p:txBody>
          <a:bodyPr anchor="b"/>
          <a:lstStyle>
            <a:lvl1pPr marL="0" indent="0">
              <a:buNone/>
              <a:defRPr sz="1746" b="1"/>
            </a:lvl1pPr>
            <a:lvl2pPr marL="332522" indent="0">
              <a:buNone/>
              <a:defRPr sz="1455" b="1"/>
            </a:lvl2pPr>
            <a:lvl3pPr marL="665043" indent="0">
              <a:buNone/>
              <a:defRPr sz="1309" b="1"/>
            </a:lvl3pPr>
            <a:lvl4pPr marL="997565" indent="0">
              <a:buNone/>
              <a:defRPr sz="1164" b="1"/>
            </a:lvl4pPr>
            <a:lvl5pPr marL="1330086" indent="0">
              <a:buNone/>
              <a:defRPr sz="1164" b="1"/>
            </a:lvl5pPr>
            <a:lvl6pPr marL="1662608" indent="0">
              <a:buNone/>
              <a:defRPr sz="1164" b="1"/>
            </a:lvl6pPr>
            <a:lvl7pPr marL="1995129" indent="0">
              <a:buNone/>
              <a:defRPr sz="1164" b="1"/>
            </a:lvl7pPr>
            <a:lvl8pPr marL="2327651" indent="0">
              <a:buNone/>
              <a:defRPr sz="1164" b="1"/>
            </a:lvl8pPr>
            <a:lvl9pPr marL="2660172" indent="0">
              <a:buNone/>
              <a:defRPr sz="1164" b="1"/>
            </a:lvl9pPr>
          </a:lstStyle>
          <a:p>
            <a:pPr lvl="0"/>
            <a:r>
              <a:rPr lang="en-US"/>
              <a:t>Click to edit Master text styles</a:t>
            </a:r>
          </a:p>
        </p:txBody>
      </p:sp>
      <p:sp>
        <p:nvSpPr>
          <p:cNvPr id="4" name="Content Placeholder 3"/>
          <p:cNvSpPr>
            <a:spLocks noGrp="1"/>
          </p:cNvSpPr>
          <p:nvPr>
            <p:ph sz="half" idx="2"/>
          </p:nvPr>
        </p:nvSpPr>
        <p:spPr>
          <a:xfrm>
            <a:off x="503874" y="3674110"/>
            <a:ext cx="309467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03320" y="2465706"/>
            <a:ext cx="3109913" cy="1208404"/>
          </a:xfrm>
        </p:spPr>
        <p:txBody>
          <a:bodyPr anchor="b"/>
          <a:lstStyle>
            <a:lvl1pPr marL="0" indent="0">
              <a:buNone/>
              <a:defRPr sz="1746" b="1"/>
            </a:lvl1pPr>
            <a:lvl2pPr marL="332522" indent="0">
              <a:buNone/>
              <a:defRPr sz="1455" b="1"/>
            </a:lvl2pPr>
            <a:lvl3pPr marL="665043" indent="0">
              <a:buNone/>
              <a:defRPr sz="1309" b="1"/>
            </a:lvl3pPr>
            <a:lvl4pPr marL="997565" indent="0">
              <a:buNone/>
              <a:defRPr sz="1164" b="1"/>
            </a:lvl4pPr>
            <a:lvl5pPr marL="1330086" indent="0">
              <a:buNone/>
              <a:defRPr sz="1164" b="1"/>
            </a:lvl5pPr>
            <a:lvl6pPr marL="1662608" indent="0">
              <a:buNone/>
              <a:defRPr sz="1164" b="1"/>
            </a:lvl6pPr>
            <a:lvl7pPr marL="1995129" indent="0">
              <a:buNone/>
              <a:defRPr sz="1164" b="1"/>
            </a:lvl7pPr>
            <a:lvl8pPr marL="2327651" indent="0">
              <a:buNone/>
              <a:defRPr sz="1164" b="1"/>
            </a:lvl8pPr>
            <a:lvl9pPr marL="2660172" indent="0">
              <a:buNone/>
              <a:defRPr sz="1164" b="1"/>
            </a:lvl9pPr>
          </a:lstStyle>
          <a:p>
            <a:pPr lvl="0"/>
            <a:r>
              <a:rPr lang="en-US"/>
              <a:t>Click to edit Master text styles</a:t>
            </a:r>
          </a:p>
        </p:txBody>
      </p:sp>
      <p:sp>
        <p:nvSpPr>
          <p:cNvPr id="6" name="Content Placeholder 5"/>
          <p:cNvSpPr>
            <a:spLocks noGrp="1"/>
          </p:cNvSpPr>
          <p:nvPr>
            <p:ph sz="quarter" idx="4"/>
          </p:nvPr>
        </p:nvSpPr>
        <p:spPr>
          <a:xfrm>
            <a:off x="3703320" y="3674110"/>
            <a:ext cx="310991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2/16/2024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4779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2/16/2024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35941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2/16/2024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223870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327"/>
            </a:lvl1pPr>
          </a:lstStyle>
          <a:p>
            <a:r>
              <a:rPr lang="en-US"/>
              <a:t>Click to edit Master title style</a:t>
            </a:r>
          </a:p>
        </p:txBody>
      </p:sp>
      <p:sp>
        <p:nvSpPr>
          <p:cNvPr id="3" name="Content Placeholder 2"/>
          <p:cNvSpPr>
            <a:spLocks noGrp="1"/>
          </p:cNvSpPr>
          <p:nvPr>
            <p:ph idx="1"/>
          </p:nvPr>
        </p:nvSpPr>
        <p:spPr>
          <a:xfrm>
            <a:off x="3109913" y="1448226"/>
            <a:ext cx="3703320" cy="7147983"/>
          </a:xfrm>
        </p:spPr>
        <p:txBody>
          <a:bodyPr/>
          <a:lstStyle>
            <a:lvl1pPr>
              <a:defRPr sz="2327"/>
            </a:lvl1pPr>
            <a:lvl2pPr>
              <a:defRPr sz="2036"/>
            </a:lvl2pPr>
            <a:lvl3pPr>
              <a:defRPr sz="1746"/>
            </a:lvl3pPr>
            <a:lvl4pPr>
              <a:defRPr sz="1455"/>
            </a:lvl4pPr>
            <a:lvl5pPr>
              <a:defRPr sz="1455"/>
            </a:lvl5pPr>
            <a:lvl6pPr>
              <a:defRPr sz="1455"/>
            </a:lvl6pPr>
            <a:lvl7pPr>
              <a:defRPr sz="1455"/>
            </a:lvl7pPr>
            <a:lvl8pPr>
              <a:defRPr sz="1455"/>
            </a:lvl8pPr>
            <a:lvl9pPr>
              <a:defRPr sz="145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3873" y="3017520"/>
            <a:ext cx="2359342" cy="5590329"/>
          </a:xfrm>
        </p:spPr>
        <p:txBody>
          <a:bodyPr/>
          <a:lstStyle>
            <a:lvl1pPr marL="0" indent="0">
              <a:buNone/>
              <a:defRPr sz="1164"/>
            </a:lvl1pPr>
            <a:lvl2pPr marL="332522" indent="0">
              <a:buNone/>
              <a:defRPr sz="1018"/>
            </a:lvl2pPr>
            <a:lvl3pPr marL="665043" indent="0">
              <a:buNone/>
              <a:defRPr sz="873"/>
            </a:lvl3pPr>
            <a:lvl4pPr marL="997565" indent="0">
              <a:buNone/>
              <a:defRPr sz="727"/>
            </a:lvl4pPr>
            <a:lvl5pPr marL="1330086" indent="0">
              <a:buNone/>
              <a:defRPr sz="727"/>
            </a:lvl5pPr>
            <a:lvl6pPr marL="1662608" indent="0">
              <a:buNone/>
              <a:defRPr sz="727"/>
            </a:lvl6pPr>
            <a:lvl7pPr marL="1995129" indent="0">
              <a:buNone/>
              <a:defRPr sz="727"/>
            </a:lvl7pPr>
            <a:lvl8pPr marL="2327651" indent="0">
              <a:buNone/>
              <a:defRPr sz="727"/>
            </a:lvl8pPr>
            <a:lvl9pPr marL="2660172" indent="0">
              <a:buNone/>
              <a:defRPr sz="727"/>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88366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327"/>
            </a:lvl1pPr>
          </a:lstStyle>
          <a:p>
            <a:r>
              <a:rPr lang="en-US"/>
              <a:t>Click to edit Master title style</a:t>
            </a:r>
          </a:p>
        </p:txBody>
      </p:sp>
      <p:sp>
        <p:nvSpPr>
          <p:cNvPr id="3" name="Picture Placeholder 2"/>
          <p:cNvSpPr>
            <a:spLocks noGrp="1" noChangeAspect="1"/>
          </p:cNvSpPr>
          <p:nvPr>
            <p:ph type="pic" idx="1"/>
          </p:nvPr>
        </p:nvSpPr>
        <p:spPr>
          <a:xfrm>
            <a:off x="3109913" y="1448226"/>
            <a:ext cx="3703320" cy="7147983"/>
          </a:xfrm>
        </p:spPr>
        <p:txBody>
          <a:bodyPr anchor="t"/>
          <a:lstStyle>
            <a:lvl1pPr marL="0" indent="0">
              <a:buNone/>
              <a:defRPr sz="2327"/>
            </a:lvl1pPr>
            <a:lvl2pPr marL="332522" indent="0">
              <a:buNone/>
              <a:defRPr sz="2036"/>
            </a:lvl2pPr>
            <a:lvl3pPr marL="665043" indent="0">
              <a:buNone/>
              <a:defRPr sz="1746"/>
            </a:lvl3pPr>
            <a:lvl4pPr marL="997565" indent="0">
              <a:buNone/>
              <a:defRPr sz="1455"/>
            </a:lvl4pPr>
            <a:lvl5pPr marL="1330086" indent="0">
              <a:buNone/>
              <a:defRPr sz="1455"/>
            </a:lvl5pPr>
            <a:lvl6pPr marL="1662608" indent="0">
              <a:buNone/>
              <a:defRPr sz="1455"/>
            </a:lvl6pPr>
            <a:lvl7pPr marL="1995129" indent="0">
              <a:buNone/>
              <a:defRPr sz="1455"/>
            </a:lvl7pPr>
            <a:lvl8pPr marL="2327651" indent="0">
              <a:buNone/>
              <a:defRPr sz="1455"/>
            </a:lvl8pPr>
            <a:lvl9pPr marL="2660172" indent="0">
              <a:buNone/>
              <a:defRPr sz="1455"/>
            </a:lvl9pPr>
          </a:lstStyle>
          <a:p>
            <a:endParaRPr lang="en-US"/>
          </a:p>
        </p:txBody>
      </p:sp>
      <p:sp>
        <p:nvSpPr>
          <p:cNvPr id="4" name="Text Placeholder 3"/>
          <p:cNvSpPr>
            <a:spLocks noGrp="1"/>
          </p:cNvSpPr>
          <p:nvPr>
            <p:ph type="body" sz="half" idx="2"/>
          </p:nvPr>
        </p:nvSpPr>
        <p:spPr>
          <a:xfrm>
            <a:off x="503873" y="3017520"/>
            <a:ext cx="2359342" cy="5590329"/>
          </a:xfrm>
        </p:spPr>
        <p:txBody>
          <a:bodyPr/>
          <a:lstStyle>
            <a:lvl1pPr marL="0" indent="0">
              <a:buNone/>
              <a:defRPr sz="1164"/>
            </a:lvl1pPr>
            <a:lvl2pPr marL="332522" indent="0">
              <a:buNone/>
              <a:defRPr sz="1018"/>
            </a:lvl2pPr>
            <a:lvl3pPr marL="665043" indent="0">
              <a:buNone/>
              <a:defRPr sz="873"/>
            </a:lvl3pPr>
            <a:lvl4pPr marL="997565" indent="0">
              <a:buNone/>
              <a:defRPr sz="727"/>
            </a:lvl4pPr>
            <a:lvl5pPr marL="1330086" indent="0">
              <a:buNone/>
              <a:defRPr sz="727"/>
            </a:lvl5pPr>
            <a:lvl6pPr marL="1662608" indent="0">
              <a:buNone/>
              <a:defRPr sz="727"/>
            </a:lvl6pPr>
            <a:lvl7pPr marL="1995129" indent="0">
              <a:buNone/>
              <a:defRPr sz="727"/>
            </a:lvl7pPr>
            <a:lvl8pPr marL="2327651" indent="0">
              <a:buNone/>
              <a:defRPr sz="727"/>
            </a:lvl8pPr>
            <a:lvl9pPr marL="2660172" indent="0">
              <a:buNone/>
              <a:defRPr sz="727"/>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50938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535519"/>
            <a:ext cx="6309360"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02920" y="2677584"/>
            <a:ext cx="630936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9322649"/>
            <a:ext cx="1645920" cy="535517"/>
          </a:xfrm>
          <a:prstGeom prst="rect">
            <a:avLst/>
          </a:prstGeom>
        </p:spPr>
        <p:txBody>
          <a:bodyPr vert="horz" lIns="91440" tIns="45720" rIns="91440" bIns="45720" rtlCol="0" anchor="ctr"/>
          <a:lstStyle>
            <a:lvl1pPr algn="l">
              <a:defRPr sz="873">
                <a:solidFill>
                  <a:schemeClr val="tx1">
                    <a:tint val="75000"/>
                  </a:schemeClr>
                </a:solidFill>
              </a:defRPr>
            </a:lvl1pPr>
          </a:lstStyle>
          <a:p>
            <a:fld id="{C764DE79-268F-4C1A-8933-263129D2AF90}" type="datetimeFigureOut">
              <a:rPr lang="en-US" dirty="0"/>
              <a:t>2/16/2024</a:t>
            </a:fld>
            <a:endParaRPr lang="en-US"/>
          </a:p>
        </p:txBody>
      </p:sp>
      <p:sp>
        <p:nvSpPr>
          <p:cNvPr id="5" name="Footer Placeholder 4"/>
          <p:cNvSpPr>
            <a:spLocks noGrp="1"/>
          </p:cNvSpPr>
          <p:nvPr>
            <p:ph type="ftr" sz="quarter" idx="3"/>
          </p:nvPr>
        </p:nvSpPr>
        <p:spPr>
          <a:xfrm>
            <a:off x="2423160" y="9322649"/>
            <a:ext cx="2468880" cy="535517"/>
          </a:xfrm>
          <a:prstGeom prst="rect">
            <a:avLst/>
          </a:prstGeom>
        </p:spPr>
        <p:txBody>
          <a:bodyPr vert="horz" lIns="91440" tIns="45720" rIns="91440" bIns="45720" rtlCol="0" anchor="ctr"/>
          <a:lstStyle>
            <a:lvl1pPr algn="ctr">
              <a:defRPr sz="87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9322649"/>
            <a:ext cx="1645920" cy="535517"/>
          </a:xfrm>
          <a:prstGeom prst="rect">
            <a:avLst/>
          </a:prstGeom>
        </p:spPr>
        <p:txBody>
          <a:bodyPr vert="horz" lIns="91440" tIns="45720" rIns="91440" bIns="45720" rtlCol="0" anchor="ctr"/>
          <a:lstStyle>
            <a:lvl1pPr algn="r">
              <a:defRPr sz="873">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161031838"/>
      </p:ext>
    </p:extLst>
  </p:cSld>
  <p:clrMap bg1="lt1" tx1="dk1" bg2="lt2" tx2="dk2" accent1="accent1" accent2="accent2" accent3="accent3" accent4="accent4" accent5="accent5" accent6="accent6" hlink="hlink" folHlink="folHlink"/>
  <p:sldLayoutIdLst>
    <p:sldLayoutId id="2147483673" r:id="rId1"/>
    <p:sldLayoutId id="2147483685"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1" y="535520"/>
            <a:ext cx="6309360"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02921" y="2677584"/>
            <a:ext cx="630936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9322650"/>
            <a:ext cx="1645920" cy="535517"/>
          </a:xfrm>
          <a:prstGeom prst="rect">
            <a:avLst/>
          </a:prstGeom>
        </p:spPr>
        <p:txBody>
          <a:bodyPr vert="horz" lIns="91440" tIns="45720" rIns="91440" bIns="45720" rtlCol="0" anchor="ctr"/>
          <a:lstStyle>
            <a:lvl1pPr algn="l">
              <a:defRPr sz="872">
                <a:solidFill>
                  <a:schemeClr val="tx1">
                    <a:tint val="75000"/>
                  </a:schemeClr>
                </a:solidFill>
              </a:defRPr>
            </a:lvl1pPr>
          </a:lstStyle>
          <a:p>
            <a:fld id="{C764DE79-268F-4C1A-8933-263129D2AF90}" type="datetimeFigureOut">
              <a:rPr lang="en-US" dirty="0"/>
              <a:t>2/16/2024</a:t>
            </a:fld>
            <a:endParaRPr lang="en-US"/>
          </a:p>
        </p:txBody>
      </p:sp>
      <p:sp>
        <p:nvSpPr>
          <p:cNvPr id="5" name="Footer Placeholder 4"/>
          <p:cNvSpPr>
            <a:spLocks noGrp="1"/>
          </p:cNvSpPr>
          <p:nvPr>
            <p:ph type="ftr" sz="quarter" idx="3"/>
          </p:nvPr>
        </p:nvSpPr>
        <p:spPr>
          <a:xfrm>
            <a:off x="2423161" y="9322650"/>
            <a:ext cx="2468880" cy="535517"/>
          </a:xfrm>
          <a:prstGeom prst="rect">
            <a:avLst/>
          </a:prstGeom>
        </p:spPr>
        <p:txBody>
          <a:bodyPr vert="horz" lIns="91440" tIns="45720" rIns="91440" bIns="45720" rtlCol="0" anchor="ctr"/>
          <a:lstStyle>
            <a:lvl1pPr algn="ctr">
              <a:defRPr sz="8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9322650"/>
            <a:ext cx="1645920" cy="535517"/>
          </a:xfrm>
          <a:prstGeom prst="rect">
            <a:avLst/>
          </a:prstGeom>
        </p:spPr>
        <p:txBody>
          <a:bodyPr vert="horz" lIns="91440" tIns="45720" rIns="91440" bIns="45720" rtlCol="0" anchor="ctr"/>
          <a:lstStyle>
            <a:lvl1pPr algn="r">
              <a:defRPr sz="872">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612415189"/>
      </p:ext>
    </p:extLst>
  </p:cSld>
  <p:clrMap bg1="lt1" tx1="dk1" bg2="lt2" tx2="dk2" accent1="accent1" accent2="accent2" accent3="accent3" accent4="accent4" accent5="accent5" accent6="accent6" hlink="hlink" folHlink="folHlink"/>
  <p:sldLayoutIdLst>
    <p:sldLayoutId id="214748367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13.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17.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13.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17.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descr="A black and white logo&#10;&#10;Description automatically generated">
            <a:extLst>
              <a:ext uri="{FF2B5EF4-FFF2-40B4-BE49-F238E27FC236}">
                <a16:creationId xmlns:a16="http://schemas.microsoft.com/office/drawing/2014/main" id="{2C98D348-25B6-0EC6-7609-11E47CD61BA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10494" y="1143537"/>
            <a:ext cx="2465119" cy="593334"/>
          </a:xfrm>
          <a:prstGeom prst="rect">
            <a:avLst/>
          </a:prstGeom>
        </p:spPr>
      </p:pic>
      <p:pic>
        <p:nvPicPr>
          <p:cNvPr id="11" name="Content Placeholder 10" descr="A red background with white text&#10;&#10;Description automatically generated">
            <a:extLst>
              <a:ext uri="{FF2B5EF4-FFF2-40B4-BE49-F238E27FC236}">
                <a16:creationId xmlns:a16="http://schemas.microsoft.com/office/drawing/2014/main" id="{98A2A019-BE29-0455-AEE3-1A9A685D247F}"/>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26265" y="-63679"/>
            <a:ext cx="7869820" cy="10185759"/>
          </a:xfrm>
        </p:spPr>
      </p:pic>
      <p:sp>
        <p:nvSpPr>
          <p:cNvPr id="13" name="TextBox 12">
            <a:extLst>
              <a:ext uri="{FF2B5EF4-FFF2-40B4-BE49-F238E27FC236}">
                <a16:creationId xmlns:a16="http://schemas.microsoft.com/office/drawing/2014/main" id="{A6870008-57C8-BB3B-5799-F1ACEC7D06B7}"/>
              </a:ext>
            </a:extLst>
          </p:cNvPr>
          <p:cNvSpPr txBox="1"/>
          <p:nvPr/>
        </p:nvSpPr>
        <p:spPr>
          <a:xfrm>
            <a:off x="-42779" y="4014875"/>
            <a:ext cx="7315200" cy="2015039"/>
          </a:xfrm>
          <a:prstGeom prst="rect">
            <a:avLst/>
          </a:prstGeom>
          <a:noFill/>
        </p:spPr>
        <p:txBody>
          <a:bodyPr wrap="square" lIns="91440" tIns="45720" rIns="91440" bIns="45720" rtlCol="0" anchor="t">
            <a:spAutoFit/>
          </a:bodyPr>
          <a:lstStyle/>
          <a:p>
            <a:pPr algn="ctr"/>
            <a:r>
              <a:rPr lang="en-CA" sz="6000" dirty="0">
                <a:solidFill>
                  <a:schemeClr val="bg1"/>
                </a:solidFill>
                <a:latin typeface="Calibri"/>
                <a:ea typeface="Calibri"/>
                <a:cs typeface="Calibri"/>
              </a:rPr>
              <a:t>Sleep Hygiene</a:t>
            </a:r>
            <a:endParaRPr lang="en-US" sz="6000">
              <a:solidFill>
                <a:schemeClr val="bg1"/>
              </a:solidFill>
              <a:latin typeface="Calibri"/>
              <a:ea typeface="Calibri"/>
              <a:cs typeface="Calibri"/>
            </a:endParaRPr>
          </a:p>
          <a:p>
            <a:pPr algn="ctr"/>
            <a:endParaRPr lang="en-US" sz="2400" dirty="0">
              <a:solidFill>
                <a:schemeClr val="bg1"/>
              </a:solidFill>
              <a:latin typeface="Calibri"/>
              <a:ea typeface="Calibri"/>
              <a:cs typeface="Calibri"/>
            </a:endParaRPr>
          </a:p>
          <a:p>
            <a:pPr algn="ctr"/>
            <a:r>
              <a:rPr lang="en-US" sz="2400" dirty="0">
                <a:solidFill>
                  <a:schemeClr val="bg1"/>
                </a:solidFill>
                <a:latin typeface="Calibri"/>
                <a:ea typeface="Calibri"/>
                <a:cs typeface="Calibri"/>
              </a:rPr>
              <a:t>Aphasia-friendly toolkit Feb 2024 </a:t>
            </a:r>
            <a:endParaRPr lang="en-CA" sz="375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a:p>
            <a:endParaRPr lang="en-CA" sz="1694" dirty="0"/>
          </a:p>
        </p:txBody>
      </p:sp>
      <p:sp>
        <p:nvSpPr>
          <p:cNvPr id="14" name="TextBox 13">
            <a:extLst>
              <a:ext uri="{FF2B5EF4-FFF2-40B4-BE49-F238E27FC236}">
                <a16:creationId xmlns:a16="http://schemas.microsoft.com/office/drawing/2014/main" id="{B8F0E10C-0B93-8AC6-6AA6-4A72A1327D2A}"/>
              </a:ext>
            </a:extLst>
          </p:cNvPr>
          <p:cNvSpPr txBox="1"/>
          <p:nvPr/>
        </p:nvSpPr>
        <p:spPr>
          <a:xfrm>
            <a:off x="346820" y="7780431"/>
            <a:ext cx="6613803" cy="1600438"/>
          </a:xfrm>
          <a:prstGeom prst="rect">
            <a:avLst/>
          </a:prstGeom>
          <a:noFill/>
        </p:spPr>
        <p:txBody>
          <a:bodyPr wrap="square" lIns="91440" tIns="45720" rIns="91440" bIns="45720" rtlCol="0" anchor="t">
            <a:spAutoFit/>
          </a:bodyPr>
          <a:lstStyle/>
          <a:p>
            <a:pPr marL="0" marR="0" lvl="0" indent="0" algn="l" defTabSz="860633"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prstClr val="white"/>
                </a:solidFill>
                <a:effectLst/>
                <a:uLnTx/>
                <a:uFillTx/>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endParaRPr kumimoji="0" lang="en-US" sz="1400" b="0" i="0" u="none" strike="noStrike" kern="1200" cap="none" spc="0" normalizeH="0" baseline="0" noProof="0" dirty="0">
              <a:ln>
                <a:noFill/>
              </a:ln>
              <a:solidFill>
                <a:prstClr val="white"/>
              </a:solidFill>
              <a:effectLst/>
              <a:uLnTx/>
              <a:uFillTx/>
              <a:latin typeface="Calibri"/>
              <a:ea typeface="Open Sans"/>
              <a:cs typeface="Open Sans"/>
            </a:endParaRPr>
          </a:p>
        </p:txBody>
      </p:sp>
    </p:spTree>
    <p:extLst>
      <p:ext uri="{BB962C8B-B14F-4D97-AF65-F5344CB8AC3E}">
        <p14:creationId xmlns:p14="http://schemas.microsoft.com/office/powerpoint/2010/main" val="2989216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65E901C-86AB-B1EF-A14E-93C95149535C}"/>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cs typeface="Cavolini"/>
              </a:rPr>
              <a:t>Tips to Help you Sleep Better</a:t>
            </a:r>
          </a:p>
        </p:txBody>
      </p:sp>
      <p:pic>
        <p:nvPicPr>
          <p:cNvPr id="5" name="Picture 2" descr="A picture containing text, sign&#10;&#10;Description automatically generated">
            <a:extLst>
              <a:ext uri="{FF2B5EF4-FFF2-40B4-BE49-F238E27FC236}">
                <a16:creationId xmlns:a16="http://schemas.microsoft.com/office/drawing/2014/main" id="{D0B7C51A-16D9-D70E-6CAE-6E8274E53BC7}"/>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77661BDE-B2CB-64B0-D473-3B33C5B20CA2}"/>
              </a:ext>
            </a:extLst>
          </p:cNvPr>
          <p:cNvSpPr txBox="1"/>
          <p:nvPr/>
        </p:nvSpPr>
        <p:spPr>
          <a:xfrm>
            <a:off x="175558" y="597716"/>
            <a:ext cx="7072423" cy="88639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Century Gothic"/>
                <a:ea typeface="+mn-lt"/>
                <a:cs typeface="+mn-lt"/>
              </a:rPr>
              <a:t>Adults need </a:t>
            </a:r>
            <a:r>
              <a:rPr lang="en-US" sz="2400" b="1" dirty="0">
                <a:latin typeface="Century Gothic"/>
                <a:ea typeface="+mn-lt"/>
                <a:cs typeface="+mn-lt"/>
              </a:rPr>
              <a:t>6-9 hours</a:t>
            </a:r>
            <a:r>
              <a:rPr lang="en-US" sz="2400" dirty="0">
                <a:latin typeface="Century Gothic"/>
                <a:ea typeface="+mn-lt"/>
                <a:cs typeface="+mn-lt"/>
              </a:rPr>
              <a:t> of sleep </a:t>
            </a:r>
            <a:r>
              <a:rPr lang="en-US" sz="2400" b="1" dirty="0">
                <a:latin typeface="Century Gothic"/>
                <a:ea typeface="+mn-lt"/>
                <a:cs typeface="+mn-lt"/>
              </a:rPr>
              <a:t>every night</a:t>
            </a:r>
          </a:p>
          <a:p>
            <a:pPr marL="342900" indent="-342900" algn="ctr">
              <a:buFont typeface="Calibri"/>
              <a:buChar char="-"/>
            </a:pPr>
            <a:endParaRPr lang="en-US" sz="600">
              <a:latin typeface="Century Gothic"/>
              <a:ea typeface="+mn-lt"/>
              <a:cs typeface="+mn-lt"/>
            </a:endParaRPr>
          </a:p>
          <a:p>
            <a:pPr algn="ctr"/>
            <a:r>
              <a:rPr lang="en-US" sz="600" dirty="0">
                <a:latin typeface="Century Gothic"/>
                <a:ea typeface="+mn-lt"/>
                <a:cs typeface="+mn-lt"/>
              </a:rPr>
              <a:t>    </a:t>
            </a:r>
            <a:endParaRPr lang="en-US" sz="600" dirty="0">
              <a:latin typeface="Century Gothic"/>
              <a:cs typeface="Calibri"/>
            </a:endParaRPr>
          </a:p>
          <a:p>
            <a:pPr algn="ctr"/>
            <a:r>
              <a:rPr lang="en-US" sz="2400" u="sng" dirty="0">
                <a:latin typeface="Century Gothic"/>
                <a:cs typeface="Calibri"/>
              </a:rPr>
              <a:t>Tips to</a:t>
            </a:r>
            <a:r>
              <a:rPr lang="en-US" sz="2400" b="1" u="sng" dirty="0">
                <a:latin typeface="Century Gothic"/>
                <a:cs typeface="Calibri"/>
              </a:rPr>
              <a:t> sleep better</a:t>
            </a:r>
            <a:endParaRPr lang="en-US" sz="2400" u="sng" dirty="0">
              <a:latin typeface="Century Gothic"/>
              <a:cs typeface="Calibri"/>
            </a:endParaRPr>
          </a:p>
          <a:p>
            <a:r>
              <a:rPr lang="en-US" sz="2400" u="sng" dirty="0">
                <a:latin typeface="Century Gothic"/>
                <a:cs typeface="Calibri"/>
              </a:rPr>
              <a:t>Things to </a:t>
            </a:r>
            <a:r>
              <a:rPr lang="en-US" sz="2400" b="1" u="sng" dirty="0">
                <a:latin typeface="Century Gothic"/>
                <a:cs typeface="Calibri"/>
              </a:rPr>
              <a:t>TRY</a:t>
            </a:r>
            <a:r>
              <a:rPr lang="en-US" sz="2400" u="sng" dirty="0">
                <a:latin typeface="Century Gothic"/>
                <a:cs typeface="Calibri"/>
              </a:rPr>
              <a:t>: </a:t>
            </a:r>
          </a:p>
          <a:p>
            <a:endParaRPr lang="en-US" sz="2400" u="sng">
              <a:latin typeface="Century Gothic"/>
              <a:ea typeface="+mn-lt"/>
              <a:cs typeface="+mn-lt"/>
            </a:endParaRPr>
          </a:p>
          <a:p>
            <a:pPr marL="742950" lvl="1" indent="-285750">
              <a:buFont typeface="Calibri,Sans-Serif"/>
              <a:buChar char="-"/>
            </a:pPr>
            <a:r>
              <a:rPr lang="en-US" sz="2100" dirty="0">
                <a:latin typeface="Century Gothic"/>
                <a:ea typeface="+mn-lt"/>
                <a:cs typeface="+mn-lt"/>
              </a:rPr>
              <a:t>TRY To keep </a:t>
            </a:r>
            <a:r>
              <a:rPr lang="en-US" sz="2100" b="1" dirty="0">
                <a:latin typeface="Century Gothic"/>
                <a:ea typeface="+mn-lt"/>
                <a:cs typeface="+mn-lt"/>
              </a:rPr>
              <a:t>bedroom dark</a:t>
            </a:r>
            <a:r>
              <a:rPr lang="en-US" sz="2100" dirty="0">
                <a:latin typeface="Century Gothic"/>
                <a:ea typeface="+mn-lt"/>
                <a:cs typeface="+mn-lt"/>
              </a:rPr>
              <a:t>, </a:t>
            </a:r>
            <a:r>
              <a:rPr lang="en-US" sz="2100" b="1" dirty="0">
                <a:latin typeface="Century Gothic"/>
                <a:ea typeface="+mn-lt"/>
                <a:cs typeface="+mn-lt"/>
              </a:rPr>
              <a:t>cool</a:t>
            </a:r>
            <a:r>
              <a:rPr lang="en-US" sz="2100" dirty="0">
                <a:latin typeface="Century Gothic"/>
                <a:ea typeface="+mn-lt"/>
                <a:cs typeface="+mn-lt"/>
              </a:rPr>
              <a:t>, and </a:t>
            </a:r>
            <a:r>
              <a:rPr lang="en-US" sz="2100" b="1" dirty="0">
                <a:latin typeface="Century Gothic"/>
                <a:ea typeface="+mn-lt"/>
                <a:cs typeface="+mn-lt"/>
              </a:rPr>
              <a:t>comfortable</a:t>
            </a:r>
          </a:p>
          <a:p>
            <a:pPr marL="742950" lvl="1" indent="-285750">
              <a:buFont typeface="Calibri,Sans-Serif"/>
              <a:buChar char="-"/>
            </a:pPr>
            <a:endParaRPr lang="en-US" sz="2100" b="1" dirty="0">
              <a:latin typeface="Century Gothic"/>
              <a:ea typeface="+mn-lt"/>
              <a:cs typeface="+mn-lt"/>
            </a:endParaRPr>
          </a:p>
          <a:p>
            <a:pPr lvl="2"/>
            <a:r>
              <a:rPr lang="en-US" sz="2100" dirty="0">
                <a:latin typeface="Century Gothic"/>
                <a:ea typeface="+mn-lt"/>
                <a:cs typeface="+mn-lt"/>
              </a:rPr>
              <a:t>Use a nightlight for safety </a:t>
            </a:r>
            <a:endParaRPr lang="en-US" sz="2100" dirty="0">
              <a:latin typeface="Century Gothic"/>
              <a:cs typeface="Calibri" panose="020F0502020204030204"/>
            </a:endParaRPr>
          </a:p>
          <a:p>
            <a:pPr lvl="2"/>
            <a:endParaRPr lang="en-US" sz="2100">
              <a:latin typeface="Century Gothic"/>
              <a:ea typeface="+mn-lt"/>
              <a:cs typeface="+mn-lt"/>
            </a:endParaRPr>
          </a:p>
          <a:p>
            <a:pPr lvl="2"/>
            <a:endParaRPr lang="en-US" sz="2100">
              <a:latin typeface="Century Gothic"/>
              <a:ea typeface="+mn-lt"/>
              <a:cs typeface="+mn-lt"/>
            </a:endParaRPr>
          </a:p>
          <a:p>
            <a:pPr marL="742950" lvl="1"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dirty="0">
                <a:latin typeface="Century Gothic"/>
                <a:ea typeface="+mn-lt"/>
                <a:cs typeface="+mn-lt"/>
              </a:rPr>
              <a:t>TRY Using </a:t>
            </a:r>
            <a:r>
              <a:rPr lang="en-US" sz="2100" b="1" dirty="0">
                <a:latin typeface="Century Gothic"/>
                <a:ea typeface="+mn-lt"/>
                <a:cs typeface="+mn-lt"/>
              </a:rPr>
              <a:t>ear plugs/fan/white noise</a:t>
            </a:r>
            <a:r>
              <a:rPr lang="en-US" sz="2100" dirty="0">
                <a:latin typeface="Century Gothic"/>
                <a:ea typeface="+mn-lt"/>
                <a:cs typeface="+mn-lt"/>
              </a:rPr>
              <a:t> to block sound</a:t>
            </a:r>
          </a:p>
          <a:p>
            <a:pPr marL="742950" lvl="1" indent="-285750">
              <a:buFont typeface="Calibri,Sans-Serif"/>
              <a:buChar char="-"/>
            </a:pPr>
            <a:endParaRPr lang="en-US" sz="2100" dirty="0">
              <a:latin typeface="Century Gothic"/>
              <a:ea typeface="+mn-lt"/>
              <a:cs typeface="+mn-lt"/>
            </a:endParaRPr>
          </a:p>
          <a:p>
            <a:pPr lvl="2"/>
            <a:r>
              <a:rPr lang="en-US" sz="2100" dirty="0">
                <a:latin typeface="Century Gothic"/>
                <a:ea typeface="+mn-lt"/>
                <a:cs typeface="+mn-lt"/>
              </a:rPr>
              <a:t>Make sure you can still hear fire alarm </a:t>
            </a:r>
          </a:p>
          <a:p>
            <a:pPr lvl="2"/>
            <a:endParaRPr lang="en-US" sz="2100">
              <a:latin typeface="Century Gothic"/>
              <a:ea typeface="+mn-lt"/>
              <a:cs typeface="+mn-lt"/>
            </a:endParaRPr>
          </a:p>
          <a:p>
            <a:pPr lvl="2"/>
            <a:endParaRPr lang="en-US" sz="2100">
              <a:latin typeface="Century Gothic"/>
              <a:ea typeface="+mn-lt"/>
              <a:cs typeface="+mn-lt"/>
            </a:endParaRPr>
          </a:p>
          <a:p>
            <a:pPr marL="742950" lvl="1"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dirty="0">
                <a:latin typeface="Century Gothic"/>
                <a:ea typeface="+mn-lt"/>
                <a:cs typeface="+mn-lt"/>
              </a:rPr>
              <a:t>TRY </a:t>
            </a:r>
            <a:r>
              <a:rPr lang="en-US" sz="2100" b="1" dirty="0">
                <a:latin typeface="Century Gothic"/>
                <a:ea typeface="+mn-lt"/>
                <a:cs typeface="+mn-lt"/>
              </a:rPr>
              <a:t>Exercising</a:t>
            </a:r>
            <a:r>
              <a:rPr lang="en-US" sz="2100" dirty="0">
                <a:latin typeface="Century Gothic"/>
                <a:ea typeface="+mn-lt"/>
                <a:cs typeface="+mn-lt"/>
              </a:rPr>
              <a:t> during the day</a:t>
            </a:r>
          </a:p>
          <a:p>
            <a:pPr marL="742950" lvl="1" indent="-285750">
              <a:buFont typeface="Calibri,Sans-Serif"/>
              <a:buChar char="-"/>
            </a:pPr>
            <a:endParaRPr lang="en-US" sz="2100">
              <a:latin typeface="Century Gothic"/>
              <a:ea typeface="+mn-lt"/>
              <a:cs typeface="+mn-lt"/>
            </a:endParaRPr>
          </a:p>
          <a:p>
            <a:pPr marL="742950" lvl="1" indent="-285750">
              <a:buFont typeface="Calibri,Sans-Serif"/>
              <a:buChar char="-"/>
            </a:pPr>
            <a:endParaRPr lang="en-US" sz="2100">
              <a:latin typeface="Century Gothic"/>
              <a:ea typeface="+mn-lt"/>
              <a:cs typeface="+mn-lt"/>
            </a:endParaRPr>
          </a:p>
          <a:p>
            <a:pPr marL="742950" lvl="1"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dirty="0">
                <a:latin typeface="Century Gothic"/>
                <a:ea typeface="+mn-lt"/>
                <a:cs typeface="+mn-lt"/>
              </a:rPr>
              <a:t>TRY To </a:t>
            </a:r>
            <a:r>
              <a:rPr lang="en-US" sz="2100" b="1" dirty="0">
                <a:latin typeface="Century Gothic"/>
                <a:ea typeface="+mn-lt"/>
                <a:cs typeface="+mn-lt"/>
              </a:rPr>
              <a:t>write</a:t>
            </a:r>
            <a:r>
              <a:rPr lang="en-US" sz="2100" dirty="0">
                <a:latin typeface="Century Gothic"/>
                <a:ea typeface="+mn-lt"/>
                <a:cs typeface="+mn-lt"/>
              </a:rPr>
              <a:t> a</a:t>
            </a:r>
            <a:r>
              <a:rPr lang="en-US" sz="2100" b="1" dirty="0">
                <a:latin typeface="Century Gothic"/>
                <a:ea typeface="+mn-lt"/>
                <a:cs typeface="+mn-lt"/>
              </a:rPr>
              <a:t> list of ideas</a:t>
            </a:r>
            <a:r>
              <a:rPr lang="en-US" sz="2100" dirty="0">
                <a:latin typeface="Century Gothic"/>
                <a:ea typeface="+mn-lt"/>
                <a:cs typeface="+mn-lt"/>
              </a:rPr>
              <a:t> in your mind</a:t>
            </a:r>
          </a:p>
          <a:p>
            <a:pPr marL="742950" lvl="1" indent="-285750">
              <a:buFont typeface="Calibri,Sans-Serif"/>
              <a:buChar char="-"/>
            </a:pPr>
            <a:endParaRPr lang="en-US" sz="2100" dirty="0">
              <a:latin typeface="Century Gothic"/>
              <a:ea typeface="+mn-lt"/>
              <a:cs typeface="+mn-lt"/>
            </a:endParaRPr>
          </a:p>
          <a:p>
            <a:pPr lvl="2"/>
            <a:r>
              <a:rPr lang="en-US" sz="2100" dirty="0">
                <a:latin typeface="Century Gothic"/>
                <a:ea typeface="+mn-lt"/>
                <a:cs typeface="+mn-lt"/>
              </a:rPr>
              <a:t>Helps </a:t>
            </a:r>
            <a:r>
              <a:rPr lang="en-US" sz="2100" b="1" dirty="0">
                <a:latin typeface="Century Gothic"/>
                <a:ea typeface="+mn-lt"/>
                <a:cs typeface="+mn-lt"/>
              </a:rPr>
              <a:t>clear mind/ manage stress/ relax</a:t>
            </a:r>
            <a:endParaRPr lang="en-US" sz="2100" dirty="0">
              <a:ea typeface="+mn-lt"/>
              <a:cs typeface="+mn-lt"/>
            </a:endParaRPr>
          </a:p>
        </p:txBody>
      </p:sp>
      <p:pic>
        <p:nvPicPr>
          <p:cNvPr id="3" name="Picture 6">
            <a:extLst>
              <a:ext uri="{FF2B5EF4-FFF2-40B4-BE49-F238E27FC236}">
                <a16:creationId xmlns:a16="http://schemas.microsoft.com/office/drawing/2014/main" id="{74DD7B9C-F431-8D04-EE6A-4444BF7640F6}"/>
              </a:ext>
            </a:extLst>
          </p:cNvPr>
          <p:cNvPicPr>
            <a:picLocks noChangeAspect="1"/>
          </p:cNvPicPr>
          <p:nvPr/>
        </p:nvPicPr>
        <p:blipFill>
          <a:blip r:embed="rId3"/>
          <a:stretch>
            <a:fillRect/>
          </a:stretch>
        </p:blipFill>
        <p:spPr>
          <a:xfrm>
            <a:off x="4265457" y="-6027"/>
            <a:ext cx="740222" cy="754708"/>
          </a:xfrm>
          <a:prstGeom prst="rect">
            <a:avLst/>
          </a:prstGeom>
        </p:spPr>
      </p:pic>
      <p:pic>
        <p:nvPicPr>
          <p:cNvPr id="2" name="Picture 6">
            <a:extLst>
              <a:ext uri="{FF2B5EF4-FFF2-40B4-BE49-F238E27FC236}">
                <a16:creationId xmlns:a16="http://schemas.microsoft.com/office/drawing/2014/main" id="{B2D95DFA-177D-CB4E-2B19-0AD8887E560D}"/>
              </a:ext>
            </a:extLst>
          </p:cNvPr>
          <p:cNvPicPr>
            <a:picLocks noChangeAspect="1"/>
          </p:cNvPicPr>
          <p:nvPr/>
        </p:nvPicPr>
        <p:blipFill>
          <a:blip r:embed="rId4"/>
          <a:stretch>
            <a:fillRect/>
          </a:stretch>
        </p:blipFill>
        <p:spPr>
          <a:xfrm>
            <a:off x="38984" y="6635832"/>
            <a:ext cx="708239" cy="708021"/>
          </a:xfrm>
          <a:prstGeom prst="rect">
            <a:avLst/>
          </a:prstGeom>
        </p:spPr>
      </p:pic>
      <p:pic>
        <p:nvPicPr>
          <p:cNvPr id="8" name="Picture 8">
            <a:extLst>
              <a:ext uri="{FF2B5EF4-FFF2-40B4-BE49-F238E27FC236}">
                <a16:creationId xmlns:a16="http://schemas.microsoft.com/office/drawing/2014/main" id="{DB28FDCA-825B-3685-A71F-4BD27B3D3738}"/>
              </a:ext>
            </a:extLst>
          </p:cNvPr>
          <p:cNvPicPr>
            <a:picLocks noChangeAspect="1"/>
          </p:cNvPicPr>
          <p:nvPr/>
        </p:nvPicPr>
        <p:blipFill>
          <a:blip r:embed="rId5"/>
          <a:stretch>
            <a:fillRect/>
          </a:stretch>
        </p:blipFill>
        <p:spPr>
          <a:xfrm>
            <a:off x="35181" y="4436130"/>
            <a:ext cx="405405" cy="436711"/>
          </a:xfrm>
          <a:prstGeom prst="rect">
            <a:avLst/>
          </a:prstGeom>
        </p:spPr>
      </p:pic>
      <p:pic>
        <p:nvPicPr>
          <p:cNvPr id="9" name="Picture 9">
            <a:extLst>
              <a:ext uri="{FF2B5EF4-FFF2-40B4-BE49-F238E27FC236}">
                <a16:creationId xmlns:a16="http://schemas.microsoft.com/office/drawing/2014/main" id="{1A578183-D9D4-E467-AD86-C60A17FD6ECF}"/>
              </a:ext>
            </a:extLst>
          </p:cNvPr>
          <p:cNvPicPr>
            <a:picLocks noChangeAspect="1"/>
          </p:cNvPicPr>
          <p:nvPr/>
        </p:nvPicPr>
        <p:blipFill>
          <a:blip r:embed="rId6"/>
          <a:stretch>
            <a:fillRect/>
          </a:stretch>
        </p:blipFill>
        <p:spPr>
          <a:xfrm>
            <a:off x="190079" y="4050520"/>
            <a:ext cx="877878" cy="876868"/>
          </a:xfrm>
          <a:prstGeom prst="rect">
            <a:avLst/>
          </a:prstGeom>
        </p:spPr>
      </p:pic>
      <p:pic>
        <p:nvPicPr>
          <p:cNvPr id="11" name="Picture 11">
            <a:extLst>
              <a:ext uri="{FF2B5EF4-FFF2-40B4-BE49-F238E27FC236}">
                <a16:creationId xmlns:a16="http://schemas.microsoft.com/office/drawing/2014/main" id="{AEE134C8-29EF-64F2-3659-194518D19FDA}"/>
              </a:ext>
            </a:extLst>
          </p:cNvPr>
          <p:cNvPicPr>
            <a:picLocks noChangeAspect="1"/>
          </p:cNvPicPr>
          <p:nvPr/>
        </p:nvPicPr>
        <p:blipFill>
          <a:blip r:embed="rId7"/>
          <a:stretch>
            <a:fillRect/>
          </a:stretch>
        </p:blipFill>
        <p:spPr>
          <a:xfrm>
            <a:off x="-59727" y="2083630"/>
            <a:ext cx="991923" cy="1023587"/>
          </a:xfrm>
          <a:prstGeom prst="rect">
            <a:avLst/>
          </a:prstGeom>
        </p:spPr>
      </p:pic>
      <p:pic>
        <p:nvPicPr>
          <p:cNvPr id="12" name="Picture 12">
            <a:extLst>
              <a:ext uri="{FF2B5EF4-FFF2-40B4-BE49-F238E27FC236}">
                <a16:creationId xmlns:a16="http://schemas.microsoft.com/office/drawing/2014/main" id="{52883394-426D-5FF3-F9C2-2E8F7A714D9C}"/>
              </a:ext>
            </a:extLst>
          </p:cNvPr>
          <p:cNvPicPr>
            <a:picLocks noChangeAspect="1"/>
          </p:cNvPicPr>
          <p:nvPr/>
        </p:nvPicPr>
        <p:blipFill>
          <a:blip r:embed="rId8"/>
          <a:stretch>
            <a:fillRect/>
          </a:stretch>
        </p:blipFill>
        <p:spPr>
          <a:xfrm>
            <a:off x="132443" y="8230996"/>
            <a:ext cx="796417" cy="795357"/>
          </a:xfrm>
          <a:prstGeom prst="rect">
            <a:avLst/>
          </a:prstGeom>
        </p:spPr>
      </p:pic>
      <p:sp>
        <p:nvSpPr>
          <p:cNvPr id="13" name="TextBox 12">
            <a:extLst>
              <a:ext uri="{FF2B5EF4-FFF2-40B4-BE49-F238E27FC236}">
                <a16:creationId xmlns:a16="http://schemas.microsoft.com/office/drawing/2014/main" id="{BA47E20E-68BA-9DF2-9089-786F5901D2D1}"/>
              </a:ext>
            </a:extLst>
          </p:cNvPr>
          <p:cNvSpPr txBox="1"/>
          <p:nvPr/>
        </p:nvSpPr>
        <p:spPr>
          <a:xfrm>
            <a:off x="-2738" y="9840757"/>
            <a:ext cx="4856723"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t>Adapted from: Bruyere Continuing Care. (2020). Occupational Therapy Tips to Help you Sleep Better. </a:t>
            </a:r>
            <a:endParaRPr lang="en-US"/>
          </a:p>
        </p:txBody>
      </p:sp>
    </p:spTree>
    <p:extLst>
      <p:ext uri="{BB962C8B-B14F-4D97-AF65-F5344CB8AC3E}">
        <p14:creationId xmlns:p14="http://schemas.microsoft.com/office/powerpoint/2010/main" val="502176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65E901C-86AB-B1EF-A14E-93C95149535C}"/>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cs typeface="Cavolini"/>
              </a:rPr>
              <a:t>Tips to Help you Sleep Better</a:t>
            </a:r>
          </a:p>
        </p:txBody>
      </p:sp>
      <p:pic>
        <p:nvPicPr>
          <p:cNvPr id="5" name="Picture 2" descr="A picture containing text, sign&#10;&#10;Description automatically generated">
            <a:extLst>
              <a:ext uri="{FF2B5EF4-FFF2-40B4-BE49-F238E27FC236}">
                <a16:creationId xmlns:a16="http://schemas.microsoft.com/office/drawing/2014/main" id="{D0B7C51A-16D9-D70E-6CAE-6E8274E53BC7}"/>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77661BDE-B2CB-64B0-D473-3B33C5B20CA2}"/>
              </a:ext>
            </a:extLst>
          </p:cNvPr>
          <p:cNvSpPr txBox="1"/>
          <p:nvPr/>
        </p:nvSpPr>
        <p:spPr>
          <a:xfrm>
            <a:off x="283531" y="611217"/>
            <a:ext cx="7072423" cy="88177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Century Gothic"/>
                <a:ea typeface="+mn-lt"/>
                <a:cs typeface="+mn-lt"/>
              </a:rPr>
              <a:t>Adults need </a:t>
            </a:r>
            <a:r>
              <a:rPr lang="en-US" sz="2400" b="1" dirty="0">
                <a:latin typeface="Century Gothic"/>
                <a:ea typeface="+mn-lt"/>
                <a:cs typeface="+mn-lt"/>
              </a:rPr>
              <a:t>6-9 hours</a:t>
            </a:r>
            <a:r>
              <a:rPr lang="en-US" sz="2400" dirty="0">
                <a:latin typeface="Century Gothic"/>
                <a:ea typeface="+mn-lt"/>
                <a:cs typeface="+mn-lt"/>
              </a:rPr>
              <a:t> of sleep </a:t>
            </a:r>
            <a:r>
              <a:rPr lang="en-US" sz="2400" b="1" dirty="0">
                <a:latin typeface="Century Gothic"/>
                <a:ea typeface="+mn-lt"/>
                <a:cs typeface="+mn-lt"/>
              </a:rPr>
              <a:t>every night</a:t>
            </a:r>
          </a:p>
          <a:p>
            <a:pPr marL="342900" indent="-342900" algn="ctr">
              <a:buFont typeface="Calibri"/>
              <a:buChar char="-"/>
            </a:pPr>
            <a:endParaRPr lang="en-US" sz="600">
              <a:latin typeface="Century Gothic"/>
              <a:ea typeface="+mn-lt"/>
              <a:cs typeface="+mn-lt"/>
            </a:endParaRPr>
          </a:p>
          <a:p>
            <a:pPr algn="ctr"/>
            <a:r>
              <a:rPr lang="en-US" sz="600" dirty="0">
                <a:latin typeface="Century Gothic"/>
                <a:ea typeface="+mn-lt"/>
                <a:cs typeface="+mn-lt"/>
              </a:rPr>
              <a:t>    </a:t>
            </a:r>
            <a:endParaRPr lang="en-US" sz="600" dirty="0">
              <a:latin typeface="Century Gothic"/>
              <a:cs typeface="Calibri"/>
            </a:endParaRPr>
          </a:p>
          <a:p>
            <a:pPr algn="ctr"/>
            <a:r>
              <a:rPr lang="en-US" sz="2400" u="sng" dirty="0">
                <a:latin typeface="Century Gothic"/>
                <a:cs typeface="Calibri"/>
              </a:rPr>
              <a:t>Tips to</a:t>
            </a:r>
            <a:r>
              <a:rPr lang="en-US" sz="2400" b="1" u="sng" dirty="0">
                <a:latin typeface="Century Gothic"/>
                <a:cs typeface="Calibri"/>
              </a:rPr>
              <a:t> sleep better</a:t>
            </a:r>
            <a:endParaRPr lang="en-US" sz="2400" u="sng" dirty="0">
              <a:latin typeface="Century Gothic"/>
              <a:cs typeface="Calibri"/>
            </a:endParaRPr>
          </a:p>
          <a:p>
            <a:r>
              <a:rPr lang="en-US" sz="2400" u="sng" dirty="0">
                <a:latin typeface="Century Gothic"/>
                <a:cs typeface="Calibri"/>
              </a:rPr>
              <a:t>Things to </a:t>
            </a:r>
            <a:r>
              <a:rPr lang="en-US" sz="2400" b="1" u="sng" dirty="0">
                <a:latin typeface="Century Gothic"/>
                <a:cs typeface="Calibri"/>
              </a:rPr>
              <a:t>TRY</a:t>
            </a:r>
            <a:r>
              <a:rPr lang="en-US" sz="2400" u="sng" dirty="0">
                <a:latin typeface="Century Gothic"/>
                <a:cs typeface="Calibri"/>
              </a:rPr>
              <a:t>: </a:t>
            </a:r>
          </a:p>
          <a:p>
            <a:pPr marL="742950" lvl="1" indent="-285750">
              <a:buFont typeface="Calibri,Sans-Serif"/>
              <a:buChar char="-"/>
            </a:pPr>
            <a:endParaRPr lang="en-US" sz="2100" b="1">
              <a:latin typeface="Century Gothic"/>
              <a:ea typeface="+mn-lt"/>
              <a:cs typeface="+mn-lt"/>
            </a:endParaRPr>
          </a:p>
          <a:p>
            <a:pPr marL="742950" lvl="1"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dirty="0">
                <a:latin typeface="Century Gothic"/>
                <a:ea typeface="+mn-lt"/>
                <a:cs typeface="+mn-lt"/>
              </a:rPr>
              <a:t>TRY To </a:t>
            </a:r>
            <a:r>
              <a:rPr lang="en-US" sz="2100" b="1" dirty="0">
                <a:latin typeface="Century Gothic"/>
                <a:ea typeface="+mn-lt"/>
                <a:cs typeface="+mn-lt"/>
              </a:rPr>
              <a:t>go to bed</a:t>
            </a:r>
            <a:r>
              <a:rPr lang="en-US" sz="2100" dirty="0">
                <a:latin typeface="Century Gothic"/>
                <a:ea typeface="+mn-lt"/>
                <a:cs typeface="+mn-lt"/>
              </a:rPr>
              <a:t> and </a:t>
            </a:r>
            <a:r>
              <a:rPr lang="en-US" sz="2100" b="1" dirty="0">
                <a:latin typeface="Century Gothic"/>
                <a:ea typeface="+mn-lt"/>
                <a:cs typeface="+mn-lt"/>
              </a:rPr>
              <a:t>wake up</a:t>
            </a:r>
            <a:r>
              <a:rPr lang="en-US" sz="2100" dirty="0">
                <a:latin typeface="Century Gothic"/>
                <a:ea typeface="+mn-lt"/>
                <a:cs typeface="+mn-lt"/>
              </a:rPr>
              <a:t> at the</a:t>
            </a:r>
            <a:r>
              <a:rPr lang="en-US" sz="2100" b="1" dirty="0">
                <a:latin typeface="Century Gothic"/>
                <a:ea typeface="+mn-lt"/>
                <a:cs typeface="+mn-lt"/>
              </a:rPr>
              <a:t> same time</a:t>
            </a:r>
            <a:r>
              <a:rPr lang="en-US" sz="2100" dirty="0">
                <a:latin typeface="Century Gothic"/>
                <a:ea typeface="+mn-lt"/>
                <a:cs typeface="+mn-lt"/>
              </a:rPr>
              <a:t> </a:t>
            </a:r>
            <a:r>
              <a:rPr lang="en-US" sz="2100" b="1" dirty="0">
                <a:latin typeface="Century Gothic"/>
                <a:ea typeface="+mn-lt"/>
                <a:cs typeface="+mn-lt"/>
              </a:rPr>
              <a:t>every day</a:t>
            </a:r>
            <a:r>
              <a:rPr lang="en-US" sz="2100" dirty="0">
                <a:latin typeface="Century Gothic"/>
                <a:ea typeface="+mn-lt"/>
                <a:cs typeface="+mn-lt"/>
              </a:rPr>
              <a:t> - even on the weekends!</a:t>
            </a: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dirty="0">
                <a:latin typeface="Century Gothic"/>
                <a:ea typeface="+mn-lt"/>
                <a:cs typeface="+mn-lt"/>
              </a:rPr>
              <a:t>TRY To get some </a:t>
            </a:r>
            <a:r>
              <a:rPr lang="en-US" sz="2100" b="1" dirty="0">
                <a:latin typeface="Century Gothic"/>
                <a:ea typeface="+mn-lt"/>
                <a:cs typeface="+mn-lt"/>
              </a:rPr>
              <a:t>sunlight every day</a:t>
            </a:r>
          </a:p>
          <a:p>
            <a:pPr marL="742950" lvl="1" indent="-285750">
              <a:buFont typeface="Calibri,Sans-Serif"/>
              <a:buChar char="-"/>
            </a:pPr>
            <a:endParaRPr lang="en-US" sz="2100" b="1" dirty="0">
              <a:latin typeface="Century Gothic"/>
              <a:ea typeface="+mn-lt"/>
              <a:cs typeface="+mn-lt"/>
            </a:endParaRPr>
          </a:p>
          <a:p>
            <a:pPr lvl="2"/>
            <a:r>
              <a:rPr lang="en-US" sz="2100" dirty="0">
                <a:latin typeface="Century Gothic"/>
                <a:ea typeface="+mn-lt"/>
                <a:cs typeface="+mn-lt"/>
              </a:rPr>
              <a:t>Helps reset biological clock</a:t>
            </a:r>
          </a:p>
          <a:p>
            <a:pPr marL="742950" lvl="1" indent="-285750">
              <a:buFont typeface="Calibri,Sans-Serif"/>
              <a:buChar char="-"/>
            </a:pPr>
            <a:endParaRPr lang="en-US" sz="2100">
              <a:latin typeface="Century Gothic"/>
              <a:ea typeface="+mn-lt"/>
              <a:cs typeface="+mn-lt"/>
            </a:endParaRPr>
          </a:p>
          <a:p>
            <a:pPr marL="742950" lvl="1" indent="-285750">
              <a:buFont typeface="Calibri,Sans-Serif"/>
              <a:buChar char="-"/>
            </a:pPr>
            <a:endParaRPr lang="en-US" sz="2100">
              <a:latin typeface="Century Gothic"/>
              <a:ea typeface="+mn-lt"/>
              <a:cs typeface="+mn-lt"/>
            </a:endParaRPr>
          </a:p>
          <a:p>
            <a:pPr marL="742950" lvl="1"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dirty="0">
                <a:latin typeface="Century Gothic"/>
                <a:ea typeface="+mn-lt"/>
                <a:cs typeface="+mn-lt"/>
              </a:rPr>
              <a:t>TRY To use a </a:t>
            </a:r>
            <a:r>
              <a:rPr lang="en-US" sz="2100" b="1" dirty="0">
                <a:latin typeface="Century Gothic"/>
                <a:ea typeface="+mn-lt"/>
                <a:cs typeface="+mn-lt"/>
              </a:rPr>
              <a:t>relaxing routine</a:t>
            </a:r>
            <a:r>
              <a:rPr lang="en-US" sz="2100" dirty="0">
                <a:latin typeface="Century Gothic"/>
                <a:ea typeface="+mn-lt"/>
                <a:cs typeface="+mn-lt"/>
              </a:rPr>
              <a:t> </a:t>
            </a:r>
            <a:r>
              <a:rPr lang="en-US" sz="2100" b="1" dirty="0">
                <a:latin typeface="Century Gothic"/>
                <a:ea typeface="+mn-lt"/>
                <a:cs typeface="+mn-lt"/>
              </a:rPr>
              <a:t>before bedtime</a:t>
            </a:r>
          </a:p>
          <a:p>
            <a:pPr lvl="1"/>
            <a:endParaRPr lang="en-US" sz="2100" b="1" dirty="0">
              <a:latin typeface="Century Gothic"/>
              <a:ea typeface="+mn-lt"/>
              <a:cs typeface="+mn-lt"/>
            </a:endParaRPr>
          </a:p>
          <a:p>
            <a:pPr lvl="2"/>
            <a:r>
              <a:rPr lang="en-US" sz="2100" dirty="0">
                <a:latin typeface="Century Gothic"/>
                <a:ea typeface="+mn-lt"/>
                <a:cs typeface="+mn-lt"/>
              </a:rPr>
              <a:t>Bathing/ music/ reading / candle </a:t>
            </a:r>
          </a:p>
          <a:p>
            <a:pPr marL="1200150" lvl="2" indent="-285750">
              <a:buFont typeface="Calibri,Sans-Serif"/>
              <a:buChar char="-"/>
            </a:pPr>
            <a:endParaRPr lang="en-US" sz="2100">
              <a:latin typeface="Century Gothic"/>
              <a:ea typeface="+mn-lt"/>
              <a:cs typeface="+mn-lt"/>
            </a:endParaRPr>
          </a:p>
          <a:p>
            <a:pPr marL="1200150" lvl="2" indent="-285750">
              <a:buFont typeface="Calibri,Sans-Serif"/>
              <a:buChar char="-"/>
            </a:pPr>
            <a:endParaRPr lang="en-US" sz="2100">
              <a:latin typeface="Century Gothic"/>
              <a:ea typeface="+mn-lt"/>
              <a:cs typeface="+mn-lt"/>
            </a:endParaRPr>
          </a:p>
          <a:p>
            <a:pPr marL="1200150" lvl="2"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dirty="0">
                <a:latin typeface="Century Gothic"/>
                <a:ea typeface="+mn-lt"/>
                <a:cs typeface="+mn-lt"/>
              </a:rPr>
              <a:t>TRY Listening to </a:t>
            </a:r>
            <a:r>
              <a:rPr lang="en-US" sz="2100" b="1" dirty="0">
                <a:latin typeface="Century Gothic"/>
                <a:ea typeface="+mn-lt"/>
                <a:cs typeface="+mn-lt"/>
              </a:rPr>
              <a:t>guided meditations</a:t>
            </a:r>
          </a:p>
          <a:p>
            <a:pPr marL="742950" lvl="1" indent="-285750">
              <a:buFont typeface="Calibri,Sans-Serif"/>
              <a:buChar char="-"/>
            </a:pPr>
            <a:endParaRPr lang="en-US" sz="2100" b="1" dirty="0">
              <a:latin typeface="Century Gothic"/>
              <a:ea typeface="+mn-lt"/>
              <a:cs typeface="+mn-lt"/>
            </a:endParaRPr>
          </a:p>
          <a:p>
            <a:pPr lvl="2"/>
            <a:r>
              <a:rPr lang="en-US" sz="2100" dirty="0">
                <a:latin typeface="Century Gothic"/>
                <a:ea typeface="+mn-lt"/>
                <a:cs typeface="+mn-lt"/>
              </a:rPr>
              <a:t>Calm/Headspace apps, podcasts etc.</a:t>
            </a:r>
            <a:r>
              <a:rPr lang="en-US" sz="2100" dirty="0">
                <a:ea typeface="+mn-lt"/>
                <a:cs typeface="+mn-lt"/>
              </a:rPr>
              <a:t> </a:t>
            </a:r>
          </a:p>
        </p:txBody>
      </p:sp>
      <p:pic>
        <p:nvPicPr>
          <p:cNvPr id="3" name="Picture 6">
            <a:extLst>
              <a:ext uri="{FF2B5EF4-FFF2-40B4-BE49-F238E27FC236}">
                <a16:creationId xmlns:a16="http://schemas.microsoft.com/office/drawing/2014/main" id="{74DD7B9C-F431-8D04-EE6A-4444BF7640F6}"/>
              </a:ext>
            </a:extLst>
          </p:cNvPr>
          <p:cNvPicPr>
            <a:picLocks noChangeAspect="1"/>
          </p:cNvPicPr>
          <p:nvPr/>
        </p:nvPicPr>
        <p:blipFill>
          <a:blip r:embed="rId3"/>
          <a:stretch>
            <a:fillRect/>
          </a:stretch>
        </p:blipFill>
        <p:spPr>
          <a:xfrm>
            <a:off x="4265457" y="-6027"/>
            <a:ext cx="740222" cy="754708"/>
          </a:xfrm>
          <a:prstGeom prst="rect">
            <a:avLst/>
          </a:prstGeom>
        </p:spPr>
      </p:pic>
      <p:pic>
        <p:nvPicPr>
          <p:cNvPr id="10" name="Picture 10">
            <a:extLst>
              <a:ext uri="{FF2B5EF4-FFF2-40B4-BE49-F238E27FC236}">
                <a16:creationId xmlns:a16="http://schemas.microsoft.com/office/drawing/2014/main" id="{983601C3-7CB4-6F70-F0D4-49A02FC78AC9}"/>
              </a:ext>
            </a:extLst>
          </p:cNvPr>
          <p:cNvPicPr>
            <a:picLocks noChangeAspect="1"/>
          </p:cNvPicPr>
          <p:nvPr/>
        </p:nvPicPr>
        <p:blipFill>
          <a:blip r:embed="rId4"/>
          <a:stretch>
            <a:fillRect/>
          </a:stretch>
        </p:blipFill>
        <p:spPr>
          <a:xfrm>
            <a:off x="210638" y="2515304"/>
            <a:ext cx="584618" cy="583430"/>
          </a:xfrm>
          <a:prstGeom prst="rect">
            <a:avLst/>
          </a:prstGeom>
        </p:spPr>
      </p:pic>
      <p:pic>
        <p:nvPicPr>
          <p:cNvPr id="13" name="Picture 13">
            <a:extLst>
              <a:ext uri="{FF2B5EF4-FFF2-40B4-BE49-F238E27FC236}">
                <a16:creationId xmlns:a16="http://schemas.microsoft.com/office/drawing/2014/main" id="{F1A515B1-7B05-1A62-BED9-75A5179C9A43}"/>
              </a:ext>
            </a:extLst>
          </p:cNvPr>
          <p:cNvPicPr>
            <a:picLocks noChangeAspect="1"/>
          </p:cNvPicPr>
          <p:nvPr/>
        </p:nvPicPr>
        <p:blipFill>
          <a:blip r:embed="rId5"/>
          <a:stretch>
            <a:fillRect/>
          </a:stretch>
        </p:blipFill>
        <p:spPr>
          <a:xfrm>
            <a:off x="102684" y="4386162"/>
            <a:ext cx="698664" cy="730150"/>
          </a:xfrm>
          <a:prstGeom prst="rect">
            <a:avLst/>
          </a:prstGeom>
        </p:spPr>
      </p:pic>
      <p:pic>
        <p:nvPicPr>
          <p:cNvPr id="14" name="Picture 14">
            <a:extLst>
              <a:ext uri="{FF2B5EF4-FFF2-40B4-BE49-F238E27FC236}">
                <a16:creationId xmlns:a16="http://schemas.microsoft.com/office/drawing/2014/main" id="{C69EE5D7-979C-B1E0-3C89-C0A77AA76464}"/>
              </a:ext>
            </a:extLst>
          </p:cNvPr>
          <p:cNvPicPr>
            <a:picLocks noChangeAspect="1"/>
          </p:cNvPicPr>
          <p:nvPr/>
        </p:nvPicPr>
        <p:blipFill>
          <a:blip r:embed="rId6"/>
          <a:stretch>
            <a:fillRect/>
          </a:stretch>
        </p:blipFill>
        <p:spPr>
          <a:xfrm rot="20700000" flipH="1">
            <a:off x="228386" y="6376394"/>
            <a:ext cx="555837" cy="664941"/>
          </a:xfrm>
          <a:prstGeom prst="rect">
            <a:avLst/>
          </a:prstGeom>
        </p:spPr>
      </p:pic>
      <p:pic>
        <p:nvPicPr>
          <p:cNvPr id="15" name="Picture 15">
            <a:extLst>
              <a:ext uri="{FF2B5EF4-FFF2-40B4-BE49-F238E27FC236}">
                <a16:creationId xmlns:a16="http://schemas.microsoft.com/office/drawing/2014/main" id="{A12DCBE4-39D6-CF81-2086-6001FDC972C5}"/>
              </a:ext>
            </a:extLst>
          </p:cNvPr>
          <p:cNvPicPr>
            <a:picLocks noChangeAspect="1"/>
          </p:cNvPicPr>
          <p:nvPr/>
        </p:nvPicPr>
        <p:blipFill>
          <a:blip r:embed="rId7"/>
          <a:stretch>
            <a:fillRect/>
          </a:stretch>
        </p:blipFill>
        <p:spPr>
          <a:xfrm>
            <a:off x="238062" y="8397893"/>
            <a:ext cx="552034" cy="567128"/>
          </a:xfrm>
          <a:prstGeom prst="rect">
            <a:avLst/>
          </a:prstGeom>
        </p:spPr>
      </p:pic>
      <p:sp>
        <p:nvSpPr>
          <p:cNvPr id="2" name="TextBox 1">
            <a:extLst>
              <a:ext uri="{FF2B5EF4-FFF2-40B4-BE49-F238E27FC236}">
                <a16:creationId xmlns:a16="http://schemas.microsoft.com/office/drawing/2014/main" id="{40881D6B-A75D-A042-C84F-B0A44EF6D0AE}"/>
              </a:ext>
            </a:extLst>
          </p:cNvPr>
          <p:cNvSpPr txBox="1"/>
          <p:nvPr/>
        </p:nvSpPr>
        <p:spPr>
          <a:xfrm>
            <a:off x="-2738" y="9840756"/>
            <a:ext cx="4736263"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t>Adapted from: Bruyere Continuing Care. (2020). Occupational Therapy Tips to Help you Sleep Better. </a:t>
            </a:r>
            <a:endParaRPr lang="en-US"/>
          </a:p>
        </p:txBody>
      </p:sp>
    </p:spTree>
    <p:extLst>
      <p:ext uri="{BB962C8B-B14F-4D97-AF65-F5344CB8AC3E}">
        <p14:creationId xmlns:p14="http://schemas.microsoft.com/office/powerpoint/2010/main" val="2629304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65E901C-86AB-B1EF-A14E-93C95149535C}"/>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cs typeface="Cavolini"/>
              </a:rPr>
              <a:t>Tips to Help you Sleep Better</a:t>
            </a:r>
          </a:p>
        </p:txBody>
      </p:sp>
      <p:pic>
        <p:nvPicPr>
          <p:cNvPr id="5" name="Picture 2" descr="A picture containing text, sign&#10;&#10;Description automatically generated">
            <a:extLst>
              <a:ext uri="{FF2B5EF4-FFF2-40B4-BE49-F238E27FC236}">
                <a16:creationId xmlns:a16="http://schemas.microsoft.com/office/drawing/2014/main" id="{D0B7C51A-16D9-D70E-6CAE-6E8274E53BC7}"/>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77661BDE-B2CB-64B0-D473-3B33C5B20CA2}"/>
              </a:ext>
            </a:extLst>
          </p:cNvPr>
          <p:cNvSpPr txBox="1"/>
          <p:nvPr/>
        </p:nvSpPr>
        <p:spPr>
          <a:xfrm>
            <a:off x="93519" y="1067493"/>
            <a:ext cx="7620066" cy="784830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mn-lt"/>
                <a:cs typeface="+mn-lt"/>
              </a:rPr>
              <a:t>Adults need </a:t>
            </a:r>
            <a:r>
              <a:rPr lang="en-US" sz="2400" b="1">
                <a:latin typeface="Century Gothic"/>
                <a:ea typeface="+mn-lt"/>
                <a:cs typeface="+mn-lt"/>
              </a:rPr>
              <a:t>6-9 hours</a:t>
            </a:r>
            <a:r>
              <a:rPr lang="en-US" sz="2400">
                <a:latin typeface="Century Gothic"/>
                <a:ea typeface="+mn-lt"/>
                <a:cs typeface="+mn-lt"/>
              </a:rPr>
              <a:t> of sleep </a:t>
            </a:r>
            <a:r>
              <a:rPr lang="en-US" sz="2400" b="1">
                <a:latin typeface="Century Gothic"/>
                <a:ea typeface="+mn-lt"/>
                <a:cs typeface="+mn-lt"/>
              </a:rPr>
              <a:t>every night</a:t>
            </a:r>
            <a:endParaRPr lang="en-US" sz="2400" b="1">
              <a:latin typeface="Century Gothic"/>
              <a:cs typeface="Calibri" panose="020F0502020204030204"/>
            </a:endParaRPr>
          </a:p>
          <a:p>
            <a:endParaRPr lang="en-US" sz="2400" b="1">
              <a:latin typeface="Century Gothic"/>
              <a:cs typeface="Calibri" panose="020F0502020204030204"/>
            </a:endParaRPr>
          </a:p>
          <a:p>
            <a:pPr algn="ctr"/>
            <a:r>
              <a:rPr lang="en-US" sz="600">
                <a:latin typeface="Century Gothic"/>
                <a:cs typeface="Calibri"/>
              </a:rPr>
              <a:t>   </a:t>
            </a:r>
          </a:p>
          <a:p>
            <a:pPr algn="ctr"/>
            <a:r>
              <a:rPr lang="en-US" sz="2400" u="sng">
                <a:latin typeface="Century Gothic"/>
                <a:cs typeface="Calibri"/>
              </a:rPr>
              <a:t>Tips to</a:t>
            </a:r>
            <a:r>
              <a:rPr lang="en-US" sz="2400" b="1" u="sng">
                <a:latin typeface="Century Gothic"/>
                <a:cs typeface="Calibri"/>
              </a:rPr>
              <a:t> sleep better</a:t>
            </a:r>
            <a:endParaRPr lang="en-US" sz="2400" u="sng">
              <a:latin typeface="Century Gothic"/>
              <a:cs typeface="Calibri"/>
            </a:endParaRPr>
          </a:p>
          <a:p>
            <a:pPr algn="ctr"/>
            <a:endParaRPr lang="en-US" sz="2400" b="1" u="sng">
              <a:latin typeface="Century Gothic"/>
              <a:cs typeface="Calibri"/>
            </a:endParaRPr>
          </a:p>
          <a:p>
            <a:r>
              <a:rPr lang="en-US" sz="2200" u="sng">
                <a:latin typeface="Century Gothic"/>
                <a:cs typeface="Calibri"/>
              </a:rPr>
              <a:t>Things to </a:t>
            </a:r>
            <a:r>
              <a:rPr lang="en-US" sz="2200" b="1" u="sng">
                <a:latin typeface="Century Gothic"/>
                <a:cs typeface="Calibri"/>
              </a:rPr>
              <a:t>STOP</a:t>
            </a:r>
            <a:r>
              <a:rPr lang="en-US" sz="2200" u="sng">
                <a:latin typeface="Century Gothic"/>
                <a:cs typeface="Calibri"/>
              </a:rPr>
              <a:t>:</a:t>
            </a:r>
          </a:p>
          <a:p>
            <a:endParaRPr lang="en-US" sz="2200" u="sng">
              <a:latin typeface="Century Gothic"/>
              <a:cs typeface="Calibri"/>
            </a:endParaRPr>
          </a:p>
          <a:p>
            <a:endParaRPr lang="en-US" sz="2100">
              <a:latin typeface="Century Gothic"/>
              <a:ea typeface="+mn-lt"/>
              <a:cs typeface="+mn-lt"/>
            </a:endParaRPr>
          </a:p>
          <a:p>
            <a:pPr marL="742950" lvl="1" indent="-285750">
              <a:buFont typeface="Calibri,Sans-Serif"/>
              <a:buChar char="-"/>
            </a:pPr>
            <a:r>
              <a:rPr lang="en-US" sz="2100" b="1">
                <a:latin typeface="Century Gothic"/>
                <a:ea typeface="+mn-lt"/>
                <a:cs typeface="+mn-lt"/>
              </a:rPr>
              <a:t>STOP Drinking caffeine</a:t>
            </a:r>
            <a:r>
              <a:rPr lang="en-US" sz="2100">
                <a:latin typeface="Century Gothic"/>
                <a:ea typeface="+mn-lt"/>
                <a:cs typeface="+mn-lt"/>
              </a:rPr>
              <a:t> in afternoon / evening</a:t>
            </a: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b="1">
                <a:latin typeface="Century Gothic"/>
                <a:ea typeface="+mn-lt"/>
                <a:cs typeface="+mn-lt"/>
              </a:rPr>
              <a:t>STOP Drinking after dinner</a:t>
            </a:r>
            <a:r>
              <a:rPr lang="en-US" sz="2100">
                <a:latin typeface="Century Gothic"/>
                <a:ea typeface="+mn-lt"/>
                <a:cs typeface="+mn-lt"/>
              </a:rPr>
              <a:t>/before bed</a:t>
            </a:r>
          </a:p>
          <a:p>
            <a:pPr marL="285750" indent="-285750">
              <a:buFont typeface="Calibri,Sans-Serif"/>
              <a:buChar char="-"/>
            </a:pPr>
            <a:endParaRPr lang="en-US" sz="2100">
              <a:latin typeface="Century Gothic"/>
              <a:cs typeface="Calibri"/>
            </a:endParaRPr>
          </a:p>
          <a:p>
            <a:pPr marL="285750" indent="-285750">
              <a:buFont typeface="Calibri,Sans-Serif"/>
              <a:buChar char="-"/>
            </a:pPr>
            <a:endParaRPr lang="en-US" sz="2100">
              <a:latin typeface="Century Gothic"/>
              <a:cs typeface="Calibri"/>
            </a:endParaRPr>
          </a:p>
          <a:p>
            <a:pPr marL="285750" indent="-285750">
              <a:buFont typeface="Calibri,Sans-Serif"/>
              <a:buChar char="-"/>
            </a:pPr>
            <a:endParaRPr lang="en-US" sz="2100">
              <a:latin typeface="Century Gothic"/>
              <a:cs typeface="Calibri"/>
            </a:endParaRPr>
          </a:p>
          <a:p>
            <a:pPr marL="285750" indent="-285750">
              <a:buFont typeface="Calibri,Sans-Serif"/>
              <a:buChar char="-"/>
            </a:pPr>
            <a:endParaRPr lang="en-US" sz="2100">
              <a:latin typeface="Century Gothic"/>
              <a:cs typeface="Calibri"/>
            </a:endParaRPr>
          </a:p>
          <a:p>
            <a:pPr marL="285750" indent="-285750">
              <a:buFont typeface="Calibri,Sans-Serif"/>
              <a:buChar char="-"/>
            </a:pPr>
            <a:endParaRPr lang="en-US" sz="2100">
              <a:latin typeface="Century Gothic"/>
              <a:cs typeface="Calibri"/>
            </a:endParaRPr>
          </a:p>
          <a:p>
            <a:pPr marL="742950" lvl="1" indent="-285750">
              <a:buFont typeface="Calibri,Sans-Serif"/>
              <a:buChar char="-"/>
            </a:pPr>
            <a:r>
              <a:rPr lang="en-US" sz="2100" b="1">
                <a:latin typeface="Century Gothic"/>
                <a:cs typeface="Calibri"/>
              </a:rPr>
              <a:t>STOP Watching screens</a:t>
            </a:r>
            <a:r>
              <a:rPr lang="en-US" sz="2100">
                <a:latin typeface="Century Gothic"/>
                <a:cs typeface="Calibri"/>
              </a:rPr>
              <a:t> before bedtime </a:t>
            </a:r>
          </a:p>
          <a:p>
            <a:pPr lvl="2"/>
            <a:r>
              <a:rPr lang="en-US" sz="2100" b="1">
                <a:latin typeface="Century Gothic"/>
                <a:cs typeface="Calibri"/>
              </a:rPr>
              <a:t>No TV/phone/computer 30 minutes before bed</a:t>
            </a:r>
          </a:p>
          <a:p>
            <a:endParaRPr lang="en-US" sz="2200">
              <a:latin typeface="Century Gothic"/>
              <a:cs typeface="Calibri"/>
            </a:endParaRPr>
          </a:p>
          <a:p>
            <a:pPr marL="742950" lvl="1" indent="-285750">
              <a:buFont typeface="Calibri,Sans-Serif"/>
              <a:buChar char="-"/>
            </a:pPr>
            <a:endParaRPr lang="en-US" sz="2100">
              <a:latin typeface="Century Gothic"/>
              <a:ea typeface="+mn-lt"/>
              <a:cs typeface="+mn-lt"/>
            </a:endParaRPr>
          </a:p>
        </p:txBody>
      </p:sp>
      <p:pic>
        <p:nvPicPr>
          <p:cNvPr id="3" name="Picture 6">
            <a:extLst>
              <a:ext uri="{FF2B5EF4-FFF2-40B4-BE49-F238E27FC236}">
                <a16:creationId xmlns:a16="http://schemas.microsoft.com/office/drawing/2014/main" id="{74DD7B9C-F431-8D04-EE6A-4444BF7640F6}"/>
              </a:ext>
            </a:extLst>
          </p:cNvPr>
          <p:cNvPicPr>
            <a:picLocks noChangeAspect="1"/>
          </p:cNvPicPr>
          <p:nvPr/>
        </p:nvPicPr>
        <p:blipFill>
          <a:blip r:embed="rId3"/>
          <a:stretch>
            <a:fillRect/>
          </a:stretch>
        </p:blipFill>
        <p:spPr>
          <a:xfrm>
            <a:off x="4265457" y="-6027"/>
            <a:ext cx="740222" cy="754708"/>
          </a:xfrm>
          <a:prstGeom prst="rect">
            <a:avLst/>
          </a:prstGeom>
        </p:spPr>
      </p:pic>
      <p:sp>
        <p:nvSpPr>
          <p:cNvPr id="7" name="TextBox 6">
            <a:extLst>
              <a:ext uri="{FF2B5EF4-FFF2-40B4-BE49-F238E27FC236}">
                <a16:creationId xmlns:a16="http://schemas.microsoft.com/office/drawing/2014/main" id="{9A432FBE-249C-77E9-6B53-BE252821103C}"/>
              </a:ext>
            </a:extLst>
          </p:cNvPr>
          <p:cNvSpPr txBox="1"/>
          <p:nvPr/>
        </p:nvSpPr>
        <p:spPr>
          <a:xfrm>
            <a:off x="2403717" y="8691458"/>
            <a:ext cx="491253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latin typeface="Century Gothic"/>
            </a:endParaRPr>
          </a:p>
        </p:txBody>
      </p:sp>
      <p:pic>
        <p:nvPicPr>
          <p:cNvPr id="8" name="Picture 8">
            <a:extLst>
              <a:ext uri="{FF2B5EF4-FFF2-40B4-BE49-F238E27FC236}">
                <a16:creationId xmlns:a16="http://schemas.microsoft.com/office/drawing/2014/main" id="{8AB2CDC2-92C2-6D8C-68EC-7A4EF294BB04}"/>
              </a:ext>
            </a:extLst>
          </p:cNvPr>
          <p:cNvPicPr>
            <a:picLocks noChangeAspect="1"/>
          </p:cNvPicPr>
          <p:nvPr/>
        </p:nvPicPr>
        <p:blipFill>
          <a:blip r:embed="rId4"/>
          <a:stretch>
            <a:fillRect/>
          </a:stretch>
        </p:blipFill>
        <p:spPr>
          <a:xfrm>
            <a:off x="-4029" y="8693861"/>
            <a:ext cx="1133238" cy="1114425"/>
          </a:xfrm>
          <a:prstGeom prst="rect">
            <a:avLst/>
          </a:prstGeom>
        </p:spPr>
      </p:pic>
      <p:sp>
        <p:nvSpPr>
          <p:cNvPr id="9" name="TextBox 1">
            <a:extLst>
              <a:ext uri="{FF2B5EF4-FFF2-40B4-BE49-F238E27FC236}">
                <a16:creationId xmlns:a16="http://schemas.microsoft.com/office/drawing/2014/main" id="{F33847FF-D292-191E-D77E-25F18C58BB33}"/>
              </a:ext>
            </a:extLst>
          </p:cNvPr>
          <p:cNvSpPr txBox="1"/>
          <p:nvPr/>
        </p:nvSpPr>
        <p:spPr>
          <a:xfrm>
            <a:off x="920143" y="8686226"/>
            <a:ext cx="5736041" cy="123110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a:latin typeface="Century Gothic"/>
                <a:cs typeface="Segoe UI"/>
              </a:rPr>
              <a:t>​          </a:t>
            </a:r>
            <a:r>
              <a:rPr lang="en-CA" sz="2000" b="1">
                <a:latin typeface="Century Gothic"/>
                <a:cs typeface="Segoe UI"/>
              </a:rPr>
              <a:t>Questions? </a:t>
            </a:r>
            <a:r>
              <a:rPr lang="en-CA" sz="2000">
                <a:latin typeface="Century Gothic"/>
                <a:cs typeface="Segoe UI"/>
              </a:rPr>
              <a:t>​</a:t>
            </a:r>
            <a:endParaRPr lang="en-US" sz="2000">
              <a:cs typeface="Calibri"/>
            </a:endParaRPr>
          </a:p>
          <a:p>
            <a:r>
              <a:rPr lang="en-US">
                <a:latin typeface="Century Gothic"/>
                <a:cs typeface="Segoe UI"/>
              </a:rPr>
              <a:t>Ask your doctor about sleep problems in case there is a medical cause or solution</a:t>
            </a:r>
            <a:endParaRPr lang="en-CA">
              <a:ea typeface="+mn-lt"/>
              <a:cs typeface="+mn-lt"/>
            </a:endParaRPr>
          </a:p>
          <a:p>
            <a:endParaRPr lang="en-CA" b="1">
              <a:latin typeface="Century Gothic"/>
              <a:cs typeface="Segoe UI"/>
            </a:endParaRPr>
          </a:p>
        </p:txBody>
      </p:sp>
      <p:pic>
        <p:nvPicPr>
          <p:cNvPr id="10" name="Picture 10">
            <a:extLst>
              <a:ext uri="{FF2B5EF4-FFF2-40B4-BE49-F238E27FC236}">
                <a16:creationId xmlns:a16="http://schemas.microsoft.com/office/drawing/2014/main" id="{79B9BB23-3C40-2369-CB4D-07E40E70B7A8}"/>
              </a:ext>
            </a:extLst>
          </p:cNvPr>
          <p:cNvPicPr>
            <a:picLocks noChangeAspect="1"/>
          </p:cNvPicPr>
          <p:nvPr/>
        </p:nvPicPr>
        <p:blipFill>
          <a:blip r:embed="rId5"/>
          <a:stretch>
            <a:fillRect/>
          </a:stretch>
        </p:blipFill>
        <p:spPr>
          <a:xfrm>
            <a:off x="-5731" y="3296750"/>
            <a:ext cx="926754" cy="942076"/>
          </a:xfrm>
          <a:prstGeom prst="rect">
            <a:avLst/>
          </a:prstGeom>
        </p:spPr>
      </p:pic>
      <p:pic>
        <p:nvPicPr>
          <p:cNvPr id="11" name="Picture 11">
            <a:extLst>
              <a:ext uri="{FF2B5EF4-FFF2-40B4-BE49-F238E27FC236}">
                <a16:creationId xmlns:a16="http://schemas.microsoft.com/office/drawing/2014/main" id="{124FA906-A5D0-05F1-C409-6AFA6E9C6CB1}"/>
              </a:ext>
            </a:extLst>
          </p:cNvPr>
          <p:cNvPicPr>
            <a:picLocks noChangeAspect="1"/>
          </p:cNvPicPr>
          <p:nvPr/>
        </p:nvPicPr>
        <p:blipFill>
          <a:blip r:embed="rId6"/>
          <a:stretch>
            <a:fillRect/>
          </a:stretch>
        </p:blipFill>
        <p:spPr>
          <a:xfrm>
            <a:off x="70109" y="5265492"/>
            <a:ext cx="829001" cy="876868"/>
          </a:xfrm>
          <a:prstGeom prst="rect">
            <a:avLst/>
          </a:prstGeom>
        </p:spPr>
      </p:pic>
      <p:pic>
        <p:nvPicPr>
          <p:cNvPr id="12" name="Picture 12">
            <a:extLst>
              <a:ext uri="{FF2B5EF4-FFF2-40B4-BE49-F238E27FC236}">
                <a16:creationId xmlns:a16="http://schemas.microsoft.com/office/drawing/2014/main" id="{5A7940E3-030A-737B-B0FE-F6FDFAF0C59F}"/>
              </a:ext>
            </a:extLst>
          </p:cNvPr>
          <p:cNvPicPr>
            <a:picLocks noChangeAspect="1"/>
          </p:cNvPicPr>
          <p:nvPr/>
        </p:nvPicPr>
        <p:blipFill>
          <a:blip r:embed="rId7"/>
          <a:stretch>
            <a:fillRect/>
          </a:stretch>
        </p:blipFill>
        <p:spPr>
          <a:xfrm>
            <a:off x="-100639" y="7106943"/>
            <a:ext cx="1122261" cy="1137701"/>
          </a:xfrm>
          <a:prstGeom prst="rect">
            <a:avLst/>
          </a:prstGeom>
        </p:spPr>
      </p:pic>
      <p:sp>
        <p:nvSpPr>
          <p:cNvPr id="14" name="TextBox 13">
            <a:extLst>
              <a:ext uri="{FF2B5EF4-FFF2-40B4-BE49-F238E27FC236}">
                <a16:creationId xmlns:a16="http://schemas.microsoft.com/office/drawing/2014/main" id="{F4C5D9EE-C568-D385-4B55-089D99B9885D}"/>
              </a:ext>
            </a:extLst>
          </p:cNvPr>
          <p:cNvSpPr txBox="1"/>
          <p:nvPr/>
        </p:nvSpPr>
        <p:spPr>
          <a:xfrm>
            <a:off x="-2738" y="9840756"/>
            <a:ext cx="4736263"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t>Adapted from: Bruyere Continuing Care. (2020). Occupational Therapy Tips to Help you Sleep Better. </a:t>
            </a:r>
            <a:endParaRPr lang="en-US"/>
          </a:p>
        </p:txBody>
      </p:sp>
    </p:spTree>
    <p:extLst>
      <p:ext uri="{BB962C8B-B14F-4D97-AF65-F5344CB8AC3E}">
        <p14:creationId xmlns:p14="http://schemas.microsoft.com/office/powerpoint/2010/main" val="2253528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65E901C-86AB-B1EF-A14E-93C95149535C}"/>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cs typeface="Cavolini"/>
              </a:rPr>
              <a:t>Tips to Help you Sleep Better</a:t>
            </a:r>
          </a:p>
        </p:txBody>
      </p:sp>
      <p:pic>
        <p:nvPicPr>
          <p:cNvPr id="5" name="Picture 2" descr="A picture containing text, sign&#10;&#10;Description automatically generated">
            <a:extLst>
              <a:ext uri="{FF2B5EF4-FFF2-40B4-BE49-F238E27FC236}">
                <a16:creationId xmlns:a16="http://schemas.microsoft.com/office/drawing/2014/main" id="{D0B7C51A-16D9-D70E-6CAE-6E8274E53BC7}"/>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77661BDE-B2CB-64B0-D473-3B33C5B20CA2}"/>
              </a:ext>
            </a:extLst>
          </p:cNvPr>
          <p:cNvSpPr txBox="1"/>
          <p:nvPr/>
        </p:nvSpPr>
        <p:spPr>
          <a:xfrm>
            <a:off x="93519" y="1067493"/>
            <a:ext cx="7620066" cy="65402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Century Gothic"/>
                <a:ea typeface="+mn-lt"/>
                <a:cs typeface="+mn-lt"/>
              </a:rPr>
              <a:t>Adults need </a:t>
            </a:r>
            <a:r>
              <a:rPr lang="en-US" sz="2400" b="1" dirty="0">
                <a:latin typeface="Century Gothic"/>
                <a:ea typeface="+mn-lt"/>
                <a:cs typeface="+mn-lt"/>
              </a:rPr>
              <a:t>6-9 hours</a:t>
            </a:r>
            <a:r>
              <a:rPr lang="en-US" sz="2400" dirty="0">
                <a:latin typeface="Century Gothic"/>
                <a:ea typeface="+mn-lt"/>
                <a:cs typeface="+mn-lt"/>
              </a:rPr>
              <a:t> of sleep </a:t>
            </a:r>
            <a:r>
              <a:rPr lang="en-US" sz="2400" b="1" dirty="0">
                <a:latin typeface="Century Gothic"/>
                <a:ea typeface="+mn-lt"/>
                <a:cs typeface="+mn-lt"/>
              </a:rPr>
              <a:t>every night</a:t>
            </a:r>
            <a:endParaRPr lang="en-US" sz="2400" b="1" dirty="0">
              <a:latin typeface="Century Gothic"/>
              <a:cs typeface="Calibri" panose="020F0502020204030204"/>
            </a:endParaRPr>
          </a:p>
          <a:p>
            <a:endParaRPr lang="en-US" sz="2400" b="1">
              <a:latin typeface="Century Gothic"/>
              <a:cs typeface="Calibri" panose="020F0502020204030204"/>
            </a:endParaRPr>
          </a:p>
          <a:p>
            <a:pPr algn="ctr"/>
            <a:r>
              <a:rPr lang="en-US" sz="600" dirty="0">
                <a:latin typeface="Century Gothic"/>
                <a:cs typeface="Calibri"/>
              </a:rPr>
              <a:t>   </a:t>
            </a:r>
          </a:p>
          <a:p>
            <a:pPr algn="ctr"/>
            <a:r>
              <a:rPr lang="en-US" sz="2400" u="sng" dirty="0">
                <a:latin typeface="Century Gothic"/>
                <a:cs typeface="Calibri"/>
              </a:rPr>
              <a:t>Tips to</a:t>
            </a:r>
            <a:r>
              <a:rPr lang="en-US" sz="2400" b="1" u="sng" dirty="0">
                <a:latin typeface="Century Gothic"/>
                <a:cs typeface="Calibri"/>
              </a:rPr>
              <a:t> sleep better</a:t>
            </a:r>
            <a:endParaRPr lang="en-US" sz="2400" u="sng" dirty="0">
              <a:latin typeface="Century Gothic"/>
              <a:cs typeface="Calibri"/>
            </a:endParaRPr>
          </a:p>
          <a:p>
            <a:pPr algn="ctr"/>
            <a:endParaRPr lang="en-US" sz="2400" b="1" u="sng">
              <a:latin typeface="Century Gothic"/>
              <a:cs typeface="Calibri"/>
            </a:endParaRPr>
          </a:p>
          <a:p>
            <a:r>
              <a:rPr lang="en-US" sz="2200" u="sng" dirty="0">
                <a:latin typeface="Century Gothic"/>
                <a:cs typeface="Calibri"/>
              </a:rPr>
              <a:t>Things to </a:t>
            </a:r>
            <a:r>
              <a:rPr lang="en-US" sz="2200" b="1" u="sng" dirty="0">
                <a:latin typeface="Century Gothic"/>
                <a:cs typeface="Calibri"/>
              </a:rPr>
              <a:t>STOP</a:t>
            </a:r>
            <a:r>
              <a:rPr lang="en-US" sz="2200" u="sng" dirty="0">
                <a:latin typeface="Century Gothic"/>
                <a:cs typeface="Calibri"/>
              </a:rPr>
              <a:t>:</a:t>
            </a:r>
          </a:p>
          <a:p>
            <a:endParaRPr lang="en-US" sz="2100">
              <a:latin typeface="Century Gothic"/>
              <a:cs typeface="Calibri"/>
            </a:endParaRPr>
          </a:p>
          <a:p>
            <a:pPr marL="742950" lvl="1" indent="-285750">
              <a:buFont typeface="Calibri,Sans-Serif"/>
              <a:buChar char="-"/>
            </a:pPr>
            <a:endParaRPr lang="en-US" sz="2100">
              <a:latin typeface="Century Gothic"/>
              <a:cs typeface="Calibri"/>
            </a:endParaRPr>
          </a:p>
          <a:p>
            <a:pPr marL="742950" lvl="1" indent="-285750">
              <a:buFont typeface="Calibri,Sans-Serif"/>
              <a:buChar char="-"/>
            </a:pPr>
            <a:endParaRPr lang="en-US" sz="2100">
              <a:latin typeface="Century Gothic"/>
              <a:cs typeface="Calibri"/>
            </a:endParaRPr>
          </a:p>
          <a:p>
            <a:pPr marL="742950" lvl="1" indent="-285750">
              <a:buFont typeface="Calibri,Sans-Serif"/>
              <a:buChar char="-"/>
            </a:pPr>
            <a:r>
              <a:rPr lang="en-US" sz="2100" dirty="0">
                <a:latin typeface="Century Gothic"/>
                <a:cs typeface="Calibri"/>
              </a:rPr>
              <a:t>STOP using bedroom as an office/living room</a:t>
            </a:r>
          </a:p>
          <a:p>
            <a:pPr marL="742950" lvl="1" indent="-285750">
              <a:buFont typeface="Calibri,Sans-Serif"/>
              <a:buChar char="-"/>
            </a:pPr>
            <a:endParaRPr lang="en-US" sz="2100" dirty="0">
              <a:latin typeface="Century Gothic"/>
              <a:cs typeface="Calibri"/>
            </a:endParaRPr>
          </a:p>
          <a:p>
            <a:pPr lvl="2"/>
            <a:r>
              <a:rPr lang="en-US" sz="2100" b="1" dirty="0">
                <a:latin typeface="Century Gothic"/>
                <a:cs typeface="Calibri"/>
              </a:rPr>
              <a:t>ONLY use bedroom</a:t>
            </a:r>
            <a:r>
              <a:rPr lang="en-US" sz="2100" dirty="0">
                <a:latin typeface="Century Gothic"/>
                <a:cs typeface="Calibri"/>
              </a:rPr>
              <a:t> for </a:t>
            </a:r>
            <a:r>
              <a:rPr lang="en-US" sz="2100" b="1" dirty="0">
                <a:latin typeface="Century Gothic"/>
                <a:cs typeface="Calibri"/>
              </a:rPr>
              <a:t>sleeping/relaxing</a:t>
            </a:r>
          </a:p>
          <a:p>
            <a:pPr marL="742950" lvl="1" indent="-285750">
              <a:buFont typeface="Calibri,Sans-Serif"/>
              <a:buChar char="-"/>
            </a:pPr>
            <a:endParaRPr lang="en-US" sz="2100">
              <a:latin typeface="Century Gothic"/>
              <a:cs typeface="Calibri"/>
            </a:endParaRPr>
          </a:p>
          <a:p>
            <a:pPr marL="742950" lvl="1" indent="-285750">
              <a:buFont typeface="Calibri,Sans-Serif"/>
              <a:buChar char="-"/>
            </a:pPr>
            <a:endParaRPr lang="en-US" sz="2100">
              <a:latin typeface="Century Gothic"/>
              <a:cs typeface="Calibri"/>
            </a:endParaRPr>
          </a:p>
          <a:p>
            <a:pPr marL="742950" lvl="1" indent="-285750">
              <a:buFont typeface="Calibri,Sans-Serif"/>
              <a:buChar char="-"/>
            </a:pPr>
            <a:endParaRPr lang="en-US" sz="2100">
              <a:latin typeface="Century Gothic"/>
              <a:cs typeface="Calibri"/>
            </a:endParaRPr>
          </a:p>
          <a:p>
            <a:pPr marL="742950" lvl="1" indent="-285750">
              <a:buFont typeface="Calibri,Sans-Serif"/>
              <a:buChar char="-"/>
            </a:pPr>
            <a:endParaRPr lang="en-US" sz="2100">
              <a:latin typeface="Century Gothic"/>
              <a:cs typeface="Calibri"/>
            </a:endParaRPr>
          </a:p>
          <a:p>
            <a:pPr marL="742950" lvl="1" indent="-285750">
              <a:buFont typeface="Calibri,Sans-Serif"/>
              <a:buChar char="-"/>
            </a:pPr>
            <a:r>
              <a:rPr lang="en-US" sz="2100" b="1" dirty="0">
                <a:latin typeface="Century Gothic"/>
                <a:cs typeface="Calibri"/>
              </a:rPr>
              <a:t>STOP taking naps</a:t>
            </a:r>
            <a:r>
              <a:rPr lang="en-US" sz="2100" dirty="0">
                <a:latin typeface="Century Gothic"/>
                <a:cs typeface="Calibri"/>
              </a:rPr>
              <a:t> during the day </a:t>
            </a:r>
          </a:p>
          <a:p>
            <a:pPr marL="742950" lvl="1" indent="-285750">
              <a:buFont typeface="Calibri,Sans-Serif"/>
              <a:buChar char="-"/>
            </a:pPr>
            <a:endParaRPr lang="en-US" sz="2100" dirty="0">
              <a:latin typeface="Century Gothic"/>
              <a:cs typeface="Calibri"/>
            </a:endParaRPr>
          </a:p>
          <a:p>
            <a:pPr lvl="2"/>
            <a:r>
              <a:rPr lang="en-US" sz="2100" dirty="0">
                <a:latin typeface="Century Gothic"/>
                <a:cs typeface="Calibri"/>
              </a:rPr>
              <a:t>Napping can cause of poor sleep at night</a:t>
            </a:r>
            <a:endParaRPr lang="en-US" sz="2100" dirty="0">
              <a:latin typeface="Century Gothic"/>
              <a:ea typeface="+mn-lt"/>
              <a:cs typeface="+mn-lt"/>
            </a:endParaRPr>
          </a:p>
          <a:p>
            <a:endParaRPr lang="en-US" sz="2200">
              <a:latin typeface="Century Gothic"/>
              <a:cs typeface="Calibri"/>
            </a:endParaRPr>
          </a:p>
        </p:txBody>
      </p:sp>
      <p:pic>
        <p:nvPicPr>
          <p:cNvPr id="3" name="Picture 6">
            <a:extLst>
              <a:ext uri="{FF2B5EF4-FFF2-40B4-BE49-F238E27FC236}">
                <a16:creationId xmlns:a16="http://schemas.microsoft.com/office/drawing/2014/main" id="{74DD7B9C-F431-8D04-EE6A-4444BF7640F6}"/>
              </a:ext>
            </a:extLst>
          </p:cNvPr>
          <p:cNvPicPr>
            <a:picLocks noChangeAspect="1"/>
          </p:cNvPicPr>
          <p:nvPr/>
        </p:nvPicPr>
        <p:blipFill>
          <a:blip r:embed="rId3"/>
          <a:stretch>
            <a:fillRect/>
          </a:stretch>
        </p:blipFill>
        <p:spPr>
          <a:xfrm>
            <a:off x="4265457" y="-6027"/>
            <a:ext cx="740222" cy="754708"/>
          </a:xfrm>
          <a:prstGeom prst="rect">
            <a:avLst/>
          </a:prstGeom>
        </p:spPr>
      </p:pic>
      <p:sp>
        <p:nvSpPr>
          <p:cNvPr id="7" name="TextBox 6">
            <a:extLst>
              <a:ext uri="{FF2B5EF4-FFF2-40B4-BE49-F238E27FC236}">
                <a16:creationId xmlns:a16="http://schemas.microsoft.com/office/drawing/2014/main" id="{9A432FBE-249C-77E9-6B53-BE252821103C}"/>
              </a:ext>
            </a:extLst>
          </p:cNvPr>
          <p:cNvSpPr txBox="1"/>
          <p:nvPr/>
        </p:nvSpPr>
        <p:spPr>
          <a:xfrm>
            <a:off x="2403717" y="8595271"/>
            <a:ext cx="491253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latin typeface="Century Gothic"/>
            </a:endParaRPr>
          </a:p>
        </p:txBody>
      </p:sp>
      <p:pic>
        <p:nvPicPr>
          <p:cNvPr id="8" name="Picture 8">
            <a:extLst>
              <a:ext uri="{FF2B5EF4-FFF2-40B4-BE49-F238E27FC236}">
                <a16:creationId xmlns:a16="http://schemas.microsoft.com/office/drawing/2014/main" id="{8AB2CDC2-92C2-6D8C-68EC-7A4EF294BB04}"/>
              </a:ext>
            </a:extLst>
          </p:cNvPr>
          <p:cNvPicPr>
            <a:picLocks noChangeAspect="1"/>
          </p:cNvPicPr>
          <p:nvPr/>
        </p:nvPicPr>
        <p:blipFill>
          <a:blip r:embed="rId4"/>
          <a:stretch>
            <a:fillRect/>
          </a:stretch>
        </p:blipFill>
        <p:spPr>
          <a:xfrm>
            <a:off x="-4029" y="8367580"/>
            <a:ext cx="1133238" cy="1114425"/>
          </a:xfrm>
          <a:prstGeom prst="rect">
            <a:avLst/>
          </a:prstGeom>
        </p:spPr>
      </p:pic>
      <p:sp>
        <p:nvSpPr>
          <p:cNvPr id="9" name="TextBox 1">
            <a:extLst>
              <a:ext uri="{FF2B5EF4-FFF2-40B4-BE49-F238E27FC236}">
                <a16:creationId xmlns:a16="http://schemas.microsoft.com/office/drawing/2014/main" id="{F33847FF-D292-191E-D77E-25F18C58BB33}"/>
              </a:ext>
            </a:extLst>
          </p:cNvPr>
          <p:cNvSpPr txBox="1"/>
          <p:nvPr/>
        </p:nvSpPr>
        <p:spPr>
          <a:xfrm>
            <a:off x="952996" y="8359945"/>
            <a:ext cx="5736041" cy="123110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a:latin typeface="Century Gothic"/>
                <a:cs typeface="Segoe UI"/>
              </a:rPr>
              <a:t>​          </a:t>
            </a:r>
            <a:r>
              <a:rPr lang="en-CA" sz="2000" b="1">
                <a:latin typeface="Century Gothic"/>
                <a:cs typeface="Segoe UI"/>
              </a:rPr>
              <a:t>Questions? </a:t>
            </a:r>
            <a:r>
              <a:rPr lang="en-CA" sz="2000">
                <a:latin typeface="Century Gothic"/>
                <a:cs typeface="Segoe UI"/>
              </a:rPr>
              <a:t>​</a:t>
            </a:r>
            <a:endParaRPr lang="en-US" sz="2000">
              <a:cs typeface="Calibri"/>
            </a:endParaRPr>
          </a:p>
          <a:p>
            <a:r>
              <a:rPr lang="en-US">
                <a:latin typeface="Century Gothic"/>
                <a:cs typeface="Segoe UI"/>
              </a:rPr>
              <a:t>Ask your doctor about sleep problems in case there is a medical cause or solution</a:t>
            </a:r>
            <a:endParaRPr lang="en-CA">
              <a:ea typeface="+mn-lt"/>
              <a:cs typeface="+mn-lt"/>
            </a:endParaRPr>
          </a:p>
          <a:p>
            <a:endParaRPr lang="en-CA" b="1">
              <a:latin typeface="Century Gothic"/>
              <a:cs typeface="Segoe UI"/>
            </a:endParaRPr>
          </a:p>
        </p:txBody>
      </p:sp>
      <p:pic>
        <p:nvPicPr>
          <p:cNvPr id="13" name="Picture 13" descr="A picture containing night sky&#10;&#10;Description automatically generated">
            <a:extLst>
              <a:ext uri="{FF2B5EF4-FFF2-40B4-BE49-F238E27FC236}">
                <a16:creationId xmlns:a16="http://schemas.microsoft.com/office/drawing/2014/main" id="{F6F804FA-415C-1282-8F06-FAD9A681FD5A}"/>
              </a:ext>
            </a:extLst>
          </p:cNvPr>
          <p:cNvPicPr>
            <a:picLocks noChangeAspect="1"/>
          </p:cNvPicPr>
          <p:nvPr/>
        </p:nvPicPr>
        <p:blipFill>
          <a:blip r:embed="rId5"/>
          <a:stretch>
            <a:fillRect/>
          </a:stretch>
        </p:blipFill>
        <p:spPr>
          <a:xfrm>
            <a:off x="43057" y="3624089"/>
            <a:ext cx="877877" cy="909471"/>
          </a:xfrm>
          <a:prstGeom prst="rect">
            <a:avLst/>
          </a:prstGeom>
        </p:spPr>
      </p:pic>
      <p:pic>
        <p:nvPicPr>
          <p:cNvPr id="14" name="Picture 14">
            <a:extLst>
              <a:ext uri="{FF2B5EF4-FFF2-40B4-BE49-F238E27FC236}">
                <a16:creationId xmlns:a16="http://schemas.microsoft.com/office/drawing/2014/main" id="{A9860D30-301A-4A48-2505-CC31C0E7629A}"/>
              </a:ext>
            </a:extLst>
          </p:cNvPr>
          <p:cNvPicPr>
            <a:picLocks noChangeAspect="1"/>
          </p:cNvPicPr>
          <p:nvPr/>
        </p:nvPicPr>
        <p:blipFill>
          <a:blip r:embed="rId6"/>
          <a:stretch>
            <a:fillRect/>
          </a:stretch>
        </p:blipFill>
        <p:spPr>
          <a:xfrm>
            <a:off x="59389" y="5815289"/>
            <a:ext cx="829002" cy="811660"/>
          </a:xfrm>
          <a:prstGeom prst="rect">
            <a:avLst/>
          </a:prstGeom>
        </p:spPr>
      </p:pic>
      <p:sp>
        <p:nvSpPr>
          <p:cNvPr id="11" name="TextBox 10">
            <a:extLst>
              <a:ext uri="{FF2B5EF4-FFF2-40B4-BE49-F238E27FC236}">
                <a16:creationId xmlns:a16="http://schemas.microsoft.com/office/drawing/2014/main" id="{2D7BFD32-66D9-A84A-3418-E84DA15CED31}"/>
              </a:ext>
            </a:extLst>
          </p:cNvPr>
          <p:cNvSpPr txBox="1"/>
          <p:nvPr/>
        </p:nvSpPr>
        <p:spPr>
          <a:xfrm>
            <a:off x="-2738" y="9840756"/>
            <a:ext cx="4736263"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t>Adapted from: Bruyere Continuing Care. (2020). Occupational Therapy Tips to Help you Sleep Better. </a:t>
            </a:r>
            <a:endParaRPr lang="en-US"/>
          </a:p>
        </p:txBody>
      </p:sp>
    </p:spTree>
    <p:extLst>
      <p:ext uri="{BB962C8B-B14F-4D97-AF65-F5344CB8AC3E}">
        <p14:creationId xmlns:p14="http://schemas.microsoft.com/office/powerpoint/2010/main" val="936105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65E901C-86AB-B1EF-A14E-93C95149535C}"/>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cs typeface="Calibri"/>
              </a:rPr>
              <a:t>Conseils</a:t>
            </a:r>
            <a:r>
              <a:rPr lang="en-US" sz="2400" b="1">
                <a:latin typeface="Century Gothic"/>
                <a:ea typeface="+mn-lt"/>
                <a:cs typeface="+mn-lt"/>
              </a:rPr>
              <a:t> pour </a:t>
            </a:r>
            <a:r>
              <a:rPr lang="en-US" sz="2400" b="1" err="1">
                <a:latin typeface="Century Gothic"/>
                <a:ea typeface="+mn-lt"/>
                <a:cs typeface="+mn-lt"/>
              </a:rPr>
              <a:t>mieux</a:t>
            </a:r>
            <a:r>
              <a:rPr lang="en-US" sz="2400" b="1">
                <a:latin typeface="Century Gothic"/>
                <a:ea typeface="+mn-lt"/>
                <a:cs typeface="+mn-lt"/>
              </a:rPr>
              <a:t> </a:t>
            </a:r>
            <a:r>
              <a:rPr lang="en-US" sz="2400" b="1" err="1">
                <a:latin typeface="Century Gothic"/>
                <a:ea typeface="+mn-lt"/>
                <a:cs typeface="+mn-lt"/>
              </a:rPr>
              <a:t>dormir</a:t>
            </a:r>
            <a:endParaRPr lang="en-US" sz="2400" b="1" err="1">
              <a:latin typeface="Century Gothic"/>
              <a:cs typeface="Cavolini"/>
            </a:endParaRPr>
          </a:p>
        </p:txBody>
      </p:sp>
      <p:pic>
        <p:nvPicPr>
          <p:cNvPr id="5" name="Picture 2" descr="A picture containing text, sign&#10;&#10;Description automatically generated">
            <a:extLst>
              <a:ext uri="{FF2B5EF4-FFF2-40B4-BE49-F238E27FC236}">
                <a16:creationId xmlns:a16="http://schemas.microsoft.com/office/drawing/2014/main" id="{D0B7C51A-16D9-D70E-6CAE-6E8274E53BC7}"/>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77661BDE-B2CB-64B0-D473-3B33C5B20CA2}"/>
              </a:ext>
            </a:extLst>
          </p:cNvPr>
          <p:cNvSpPr txBox="1"/>
          <p:nvPr/>
        </p:nvSpPr>
        <p:spPr>
          <a:xfrm>
            <a:off x="147792" y="684929"/>
            <a:ext cx="7346194" cy="90024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700" dirty="0">
                <a:latin typeface="Century Gothic"/>
                <a:ea typeface="+mn-lt"/>
                <a:cs typeface="+mn-lt"/>
              </a:rPr>
              <a:t>Les </a:t>
            </a:r>
            <a:r>
              <a:rPr lang="en-US" sz="1700" b="1" dirty="0" err="1">
                <a:latin typeface="Century Gothic"/>
                <a:ea typeface="+mn-lt"/>
                <a:cs typeface="+mn-lt"/>
              </a:rPr>
              <a:t>adultes</a:t>
            </a:r>
            <a:r>
              <a:rPr lang="en-US" sz="1700" dirty="0">
                <a:latin typeface="Century Gothic"/>
                <a:ea typeface="+mn-lt"/>
                <a:cs typeface="+mn-lt"/>
              </a:rPr>
              <a:t> </a:t>
            </a:r>
            <a:r>
              <a:rPr lang="en-US" sz="1700" dirty="0" err="1">
                <a:latin typeface="Century Gothic"/>
                <a:ea typeface="+mn-lt"/>
                <a:cs typeface="+mn-lt"/>
              </a:rPr>
              <a:t>ont</a:t>
            </a:r>
            <a:r>
              <a:rPr lang="en-US" sz="1700" dirty="0">
                <a:latin typeface="Century Gothic"/>
                <a:ea typeface="+mn-lt"/>
                <a:cs typeface="+mn-lt"/>
              </a:rPr>
              <a:t> </a:t>
            </a:r>
            <a:r>
              <a:rPr lang="en-US" sz="1700" dirty="0" err="1">
                <a:latin typeface="Century Gothic"/>
                <a:ea typeface="+mn-lt"/>
                <a:cs typeface="+mn-lt"/>
              </a:rPr>
              <a:t>besoin</a:t>
            </a:r>
            <a:r>
              <a:rPr lang="en-US" sz="1700" dirty="0">
                <a:latin typeface="Century Gothic"/>
                <a:ea typeface="+mn-lt"/>
                <a:cs typeface="+mn-lt"/>
              </a:rPr>
              <a:t> de </a:t>
            </a:r>
            <a:r>
              <a:rPr lang="en-US" sz="1700" b="1" dirty="0">
                <a:latin typeface="Century Gothic"/>
                <a:ea typeface="+mn-lt"/>
                <a:cs typeface="+mn-lt"/>
              </a:rPr>
              <a:t>6 à 9 </a:t>
            </a:r>
            <a:r>
              <a:rPr lang="en-US" sz="1700" b="1" dirty="0" err="1">
                <a:latin typeface="Century Gothic"/>
                <a:ea typeface="+mn-lt"/>
                <a:cs typeface="+mn-lt"/>
              </a:rPr>
              <a:t>heures</a:t>
            </a:r>
            <a:r>
              <a:rPr lang="en-US" sz="1700" dirty="0">
                <a:latin typeface="Century Gothic"/>
                <a:ea typeface="+mn-lt"/>
                <a:cs typeface="+mn-lt"/>
              </a:rPr>
              <a:t> de </a:t>
            </a:r>
            <a:r>
              <a:rPr lang="en-US" sz="1700" dirty="0" err="1">
                <a:latin typeface="Century Gothic"/>
                <a:ea typeface="+mn-lt"/>
                <a:cs typeface="+mn-lt"/>
              </a:rPr>
              <a:t>sommeil</a:t>
            </a:r>
            <a:r>
              <a:rPr lang="en-US" sz="1700" dirty="0">
                <a:latin typeface="Century Gothic"/>
                <a:ea typeface="+mn-lt"/>
                <a:cs typeface="+mn-lt"/>
              </a:rPr>
              <a:t> </a:t>
            </a:r>
            <a:r>
              <a:rPr lang="en-US" sz="1700" b="1" dirty="0" err="1">
                <a:latin typeface="Century Gothic"/>
                <a:ea typeface="+mn-lt"/>
                <a:cs typeface="+mn-lt"/>
              </a:rPr>
              <a:t>chaque</a:t>
            </a:r>
            <a:r>
              <a:rPr lang="en-US" sz="1700" b="1" dirty="0">
                <a:latin typeface="Century Gothic"/>
                <a:ea typeface="+mn-lt"/>
                <a:cs typeface="+mn-lt"/>
              </a:rPr>
              <a:t> </a:t>
            </a:r>
            <a:r>
              <a:rPr lang="en-US" sz="1700" b="1" dirty="0" err="1">
                <a:latin typeface="Century Gothic"/>
                <a:ea typeface="+mn-lt"/>
                <a:cs typeface="+mn-lt"/>
              </a:rPr>
              <a:t>nuit</a:t>
            </a:r>
            <a:r>
              <a:rPr lang="en-US" sz="1900" dirty="0">
                <a:latin typeface="Century Gothic"/>
                <a:ea typeface="+mn-lt"/>
                <a:cs typeface="+mn-lt"/>
              </a:rPr>
              <a:t> </a:t>
            </a:r>
            <a:endParaRPr lang="en-US" sz="1900" dirty="0">
              <a:latin typeface="Century Gothic"/>
              <a:cs typeface="Calibri"/>
            </a:endParaRPr>
          </a:p>
          <a:p>
            <a:pPr algn="ctr"/>
            <a:r>
              <a:rPr lang="en-US" sz="2000" u="sng" dirty="0">
                <a:latin typeface="Century Gothic"/>
                <a:cs typeface="Calibri"/>
              </a:rPr>
              <a:t>Comment</a:t>
            </a:r>
            <a:r>
              <a:rPr lang="en-US" sz="2000" b="1" u="sng" dirty="0">
                <a:latin typeface="Century Gothic"/>
                <a:cs typeface="Calibri"/>
              </a:rPr>
              <a:t> </a:t>
            </a:r>
            <a:r>
              <a:rPr lang="en-US" sz="2000" b="1" u="sng" dirty="0" err="1">
                <a:latin typeface="Century Gothic"/>
                <a:cs typeface="Calibri"/>
              </a:rPr>
              <a:t>mieux</a:t>
            </a:r>
            <a:r>
              <a:rPr lang="en-US" sz="2000" b="1" u="sng" dirty="0">
                <a:latin typeface="Century Gothic"/>
                <a:cs typeface="Calibri"/>
              </a:rPr>
              <a:t> </a:t>
            </a:r>
            <a:r>
              <a:rPr lang="en-US" sz="2000" b="1" u="sng" dirty="0" err="1">
                <a:latin typeface="Century Gothic"/>
                <a:cs typeface="Calibri"/>
              </a:rPr>
              <a:t>dormir</a:t>
            </a:r>
            <a:endParaRPr lang="en-US" sz="2000" u="sng" dirty="0">
              <a:latin typeface="Century Gothic"/>
              <a:cs typeface="Calibri"/>
            </a:endParaRPr>
          </a:p>
          <a:p>
            <a:r>
              <a:rPr lang="en-US" sz="2000" u="sng" dirty="0">
                <a:latin typeface="Century Gothic"/>
                <a:cs typeface="Calibri"/>
              </a:rPr>
              <a:t>À </a:t>
            </a:r>
            <a:r>
              <a:rPr lang="en-US" sz="2000" b="1" u="sng" dirty="0">
                <a:latin typeface="Century Gothic"/>
                <a:cs typeface="Calibri"/>
              </a:rPr>
              <a:t>ESSAYER</a:t>
            </a:r>
            <a:r>
              <a:rPr lang="en-US" sz="2000" u="sng" dirty="0">
                <a:latin typeface="Century Gothic"/>
                <a:cs typeface="Calibri"/>
              </a:rPr>
              <a:t>: </a:t>
            </a:r>
          </a:p>
          <a:p>
            <a:endParaRPr lang="en-US" sz="2000" u="sng">
              <a:latin typeface="Century Gothic"/>
              <a:ea typeface="+mn-lt"/>
              <a:cs typeface="+mn-lt"/>
            </a:endParaRPr>
          </a:p>
          <a:p>
            <a:endParaRPr lang="en-US" sz="2000" u="sng">
              <a:latin typeface="Century Gothic"/>
              <a:ea typeface="+mn-lt"/>
              <a:cs typeface="+mn-lt"/>
            </a:endParaRPr>
          </a:p>
          <a:p>
            <a:pPr marL="742950" lvl="1" indent="-285750">
              <a:buFont typeface="Calibri,Sans-Serif"/>
              <a:buChar char="-"/>
            </a:pPr>
            <a:r>
              <a:rPr lang="en-US" sz="2000" dirty="0">
                <a:latin typeface="Century Gothic"/>
                <a:ea typeface="+mn-lt"/>
                <a:cs typeface="+mn-lt"/>
              </a:rPr>
              <a:t>Garder la chambre </a:t>
            </a:r>
            <a:r>
              <a:rPr lang="en-US" sz="2000" b="1" dirty="0" err="1">
                <a:latin typeface="Century Gothic"/>
                <a:ea typeface="+mn-lt"/>
                <a:cs typeface="+mn-lt"/>
              </a:rPr>
              <a:t>sombre</a:t>
            </a:r>
            <a:r>
              <a:rPr lang="en-US" sz="2000" dirty="0">
                <a:latin typeface="Century Gothic"/>
                <a:ea typeface="+mn-lt"/>
                <a:cs typeface="+mn-lt"/>
              </a:rPr>
              <a:t>, </a:t>
            </a:r>
            <a:r>
              <a:rPr lang="en-US" sz="2000" b="1" dirty="0" err="1">
                <a:latin typeface="Century Gothic"/>
                <a:ea typeface="+mn-lt"/>
                <a:cs typeface="+mn-lt"/>
              </a:rPr>
              <a:t>fraîche</a:t>
            </a:r>
            <a:r>
              <a:rPr lang="en-US" sz="2000" dirty="0">
                <a:latin typeface="Century Gothic"/>
                <a:ea typeface="+mn-lt"/>
                <a:cs typeface="+mn-lt"/>
              </a:rPr>
              <a:t> et </a:t>
            </a:r>
            <a:r>
              <a:rPr lang="en-US" sz="2000" b="1" dirty="0" err="1">
                <a:latin typeface="Century Gothic"/>
                <a:ea typeface="+mn-lt"/>
                <a:cs typeface="+mn-lt"/>
              </a:rPr>
              <a:t>confortable</a:t>
            </a:r>
            <a:endParaRPr lang="en-US" sz="2000" b="1" dirty="0">
              <a:latin typeface="Century Gothic"/>
              <a:cs typeface="Calibri"/>
            </a:endParaRPr>
          </a:p>
          <a:p>
            <a:pPr lvl="2"/>
            <a:endParaRPr lang="en-US" sz="2000" dirty="0">
              <a:latin typeface="Century Gothic"/>
              <a:ea typeface="+mn-lt"/>
              <a:cs typeface="+mn-lt"/>
            </a:endParaRPr>
          </a:p>
          <a:p>
            <a:pPr lvl="2"/>
            <a:r>
              <a:rPr lang="en-US" sz="2000" dirty="0" err="1">
                <a:latin typeface="Century Gothic"/>
                <a:ea typeface="+mn-lt"/>
                <a:cs typeface="+mn-lt"/>
              </a:rPr>
              <a:t>Utiliser</a:t>
            </a:r>
            <a:r>
              <a:rPr lang="en-US" sz="2000" dirty="0">
                <a:latin typeface="Century Gothic"/>
                <a:ea typeface="+mn-lt"/>
                <a:cs typeface="+mn-lt"/>
              </a:rPr>
              <a:t> </a:t>
            </a:r>
            <a:r>
              <a:rPr lang="en-US" sz="2000" dirty="0" err="1">
                <a:latin typeface="Century Gothic"/>
                <a:ea typeface="+mn-lt"/>
                <a:cs typeface="+mn-lt"/>
              </a:rPr>
              <a:t>une</a:t>
            </a:r>
            <a:r>
              <a:rPr lang="en-US" sz="2000" dirty="0">
                <a:latin typeface="Century Gothic"/>
                <a:ea typeface="+mn-lt"/>
                <a:cs typeface="+mn-lt"/>
              </a:rPr>
              <a:t> </a:t>
            </a:r>
            <a:r>
              <a:rPr lang="en-US" sz="2000" dirty="0" err="1">
                <a:latin typeface="Century Gothic"/>
                <a:ea typeface="+mn-lt"/>
                <a:cs typeface="+mn-lt"/>
              </a:rPr>
              <a:t>veilleuse</a:t>
            </a:r>
            <a:r>
              <a:rPr lang="en-US" sz="2000" dirty="0">
                <a:latin typeface="Century Gothic"/>
                <a:ea typeface="+mn-lt"/>
                <a:cs typeface="+mn-lt"/>
              </a:rPr>
              <a:t> pour la </a:t>
            </a:r>
            <a:r>
              <a:rPr lang="en-US" sz="2000" dirty="0" err="1">
                <a:latin typeface="Century Gothic"/>
                <a:ea typeface="+mn-lt"/>
                <a:cs typeface="+mn-lt"/>
              </a:rPr>
              <a:t>sécurité</a:t>
            </a:r>
            <a:r>
              <a:rPr lang="en-US" sz="2000" dirty="0">
                <a:latin typeface="Century Gothic"/>
                <a:ea typeface="+mn-lt"/>
                <a:cs typeface="+mn-lt"/>
              </a:rPr>
              <a:t> </a:t>
            </a:r>
            <a:endParaRPr lang="en-US" sz="2000" dirty="0">
              <a:latin typeface="Century Gothic"/>
              <a:cs typeface="Calibri"/>
            </a:endParaRPr>
          </a:p>
          <a:p>
            <a:pPr lvl="2"/>
            <a:endParaRPr lang="en-US" sz="2000">
              <a:latin typeface="Century Gothic"/>
              <a:ea typeface="+mn-lt"/>
              <a:cs typeface="+mn-lt"/>
            </a:endParaRPr>
          </a:p>
          <a:p>
            <a:pPr lvl="2"/>
            <a:endParaRPr lang="en-US" sz="2000">
              <a:latin typeface="Century Gothic"/>
              <a:ea typeface="+mn-lt"/>
              <a:cs typeface="+mn-lt"/>
            </a:endParaRPr>
          </a:p>
          <a:p>
            <a:pPr lvl="2"/>
            <a:endParaRPr lang="en-US" sz="2000">
              <a:latin typeface="Century Gothic"/>
              <a:ea typeface="+mn-lt"/>
              <a:cs typeface="+mn-lt"/>
            </a:endParaRPr>
          </a:p>
          <a:p>
            <a:pPr marL="800100" indent="-342900">
              <a:buFont typeface="Calibri"/>
              <a:buChar char="-"/>
            </a:pPr>
            <a:r>
              <a:rPr lang="en-US" sz="2000" err="1">
                <a:latin typeface="Century Gothic"/>
                <a:ea typeface="+mn-lt"/>
                <a:cs typeface="+mn-lt"/>
              </a:rPr>
              <a:t>Utiliser</a:t>
            </a:r>
            <a:r>
              <a:rPr lang="en-US" sz="2000" dirty="0">
                <a:latin typeface="Century Gothic"/>
                <a:ea typeface="+mn-lt"/>
                <a:cs typeface="+mn-lt"/>
              </a:rPr>
              <a:t> des </a:t>
            </a:r>
            <a:r>
              <a:rPr lang="en-US" sz="2000" b="1" dirty="0">
                <a:latin typeface="Century Gothic"/>
                <a:ea typeface="+mn-lt"/>
                <a:cs typeface="+mn-lt"/>
              </a:rPr>
              <a:t>bouchons </a:t>
            </a:r>
            <a:r>
              <a:rPr lang="en-US" sz="2000" b="1" err="1">
                <a:latin typeface="Century Gothic"/>
                <a:ea typeface="+mn-lt"/>
                <a:cs typeface="+mn-lt"/>
              </a:rPr>
              <a:t>d’oreille</a:t>
            </a:r>
            <a:r>
              <a:rPr lang="en-US" sz="2000" b="1" dirty="0">
                <a:latin typeface="Century Gothic"/>
                <a:ea typeface="+mn-lt"/>
                <a:cs typeface="+mn-lt"/>
              </a:rPr>
              <a:t>/</a:t>
            </a:r>
            <a:r>
              <a:rPr lang="en-US" sz="2000" dirty="0">
                <a:latin typeface="Century Gothic"/>
                <a:ea typeface="+mn-lt"/>
                <a:cs typeface="+mn-lt"/>
              </a:rPr>
              <a:t>un </a:t>
            </a:r>
            <a:r>
              <a:rPr lang="en-US" sz="2000" b="1" err="1">
                <a:latin typeface="Century Gothic"/>
                <a:ea typeface="+mn-lt"/>
                <a:cs typeface="+mn-lt"/>
              </a:rPr>
              <a:t>ventilateur</a:t>
            </a:r>
            <a:r>
              <a:rPr lang="en-US" sz="2000" b="1" dirty="0">
                <a:latin typeface="Century Gothic"/>
                <a:ea typeface="+mn-lt"/>
                <a:cs typeface="+mn-lt"/>
              </a:rPr>
              <a:t>/ </a:t>
            </a:r>
            <a:r>
              <a:rPr lang="en-US" sz="2000" dirty="0">
                <a:latin typeface="Century Gothic"/>
                <a:ea typeface="+mn-lt"/>
                <a:cs typeface="+mn-lt"/>
              </a:rPr>
              <a:t>du </a:t>
            </a:r>
            <a:r>
              <a:rPr lang="en-US" sz="2000" b="1" dirty="0">
                <a:latin typeface="Century Gothic"/>
                <a:ea typeface="+mn-lt"/>
                <a:cs typeface="+mn-lt"/>
              </a:rPr>
              <a:t>bruit </a:t>
            </a:r>
            <a:r>
              <a:rPr lang="en-US" sz="2000" b="1" err="1">
                <a:latin typeface="Century Gothic"/>
                <a:ea typeface="+mn-lt"/>
                <a:cs typeface="+mn-lt"/>
              </a:rPr>
              <a:t>blanc</a:t>
            </a:r>
            <a:r>
              <a:rPr lang="en-US" sz="2000" dirty="0">
                <a:latin typeface="Century Gothic"/>
                <a:ea typeface="+mn-lt"/>
                <a:cs typeface="+mn-lt"/>
              </a:rPr>
              <a:t> pour </a:t>
            </a:r>
            <a:r>
              <a:rPr lang="en-US" sz="2000" err="1">
                <a:latin typeface="Century Gothic"/>
                <a:ea typeface="+mn-lt"/>
                <a:cs typeface="+mn-lt"/>
              </a:rPr>
              <a:t>bloquer</a:t>
            </a:r>
            <a:r>
              <a:rPr lang="en-US" sz="2000" dirty="0">
                <a:latin typeface="Century Gothic"/>
                <a:ea typeface="+mn-lt"/>
                <a:cs typeface="+mn-lt"/>
              </a:rPr>
              <a:t> le son. </a:t>
            </a:r>
          </a:p>
          <a:p>
            <a:pPr marL="800100" indent="-342900">
              <a:buFont typeface="Calibri"/>
              <a:buChar char="-"/>
            </a:pPr>
            <a:endParaRPr lang="en-US" sz="2000" dirty="0">
              <a:latin typeface="Century Gothic"/>
              <a:ea typeface="+mn-lt"/>
              <a:cs typeface="+mn-lt"/>
            </a:endParaRPr>
          </a:p>
          <a:p>
            <a:pPr marL="800100" indent="-342900">
              <a:buFont typeface="Calibri"/>
              <a:buChar char="-"/>
            </a:pPr>
            <a:r>
              <a:rPr lang="en-US" sz="2000" dirty="0" err="1">
                <a:latin typeface="Century Gothic"/>
                <a:ea typeface="+mn-lt"/>
                <a:cs typeface="+mn-lt"/>
              </a:rPr>
              <a:t>Assurez-vous</a:t>
            </a:r>
            <a:r>
              <a:rPr lang="en-US" sz="2000" dirty="0">
                <a:latin typeface="Century Gothic"/>
                <a:ea typeface="+mn-lt"/>
                <a:cs typeface="+mn-lt"/>
              </a:rPr>
              <a:t> de </a:t>
            </a:r>
            <a:r>
              <a:rPr lang="en-US" sz="2000" dirty="0" err="1">
                <a:latin typeface="Century Gothic"/>
                <a:ea typeface="+mn-lt"/>
                <a:cs typeface="+mn-lt"/>
              </a:rPr>
              <a:t>pouvoir</a:t>
            </a:r>
            <a:r>
              <a:rPr lang="en-US" sz="2000" dirty="0">
                <a:latin typeface="Century Gothic"/>
                <a:ea typeface="+mn-lt"/>
                <a:cs typeface="+mn-lt"/>
              </a:rPr>
              <a:t> </a:t>
            </a:r>
            <a:r>
              <a:rPr lang="en-US" sz="2000" dirty="0" err="1">
                <a:latin typeface="Century Gothic"/>
                <a:ea typeface="+mn-lt"/>
                <a:cs typeface="+mn-lt"/>
              </a:rPr>
              <a:t>toujours</a:t>
            </a:r>
            <a:r>
              <a:rPr lang="en-US" sz="2000" dirty="0">
                <a:latin typeface="Century Gothic"/>
                <a:ea typeface="+mn-lt"/>
                <a:cs typeface="+mn-lt"/>
              </a:rPr>
              <a:t> entendre </a:t>
            </a:r>
          </a:p>
          <a:p>
            <a:pPr marL="457200"/>
            <a:r>
              <a:rPr lang="en-US" sz="2000" dirty="0" err="1">
                <a:latin typeface="Century Gothic"/>
                <a:ea typeface="+mn-lt"/>
                <a:cs typeface="+mn-lt"/>
              </a:rPr>
              <a:t>l’alarme</a:t>
            </a:r>
            <a:r>
              <a:rPr lang="en-US" sz="2000" dirty="0">
                <a:latin typeface="Century Gothic"/>
                <a:ea typeface="+mn-lt"/>
                <a:cs typeface="+mn-lt"/>
              </a:rPr>
              <a:t> </a:t>
            </a:r>
            <a:r>
              <a:rPr lang="en-US" sz="2000" dirty="0" err="1">
                <a:latin typeface="Century Gothic"/>
                <a:ea typeface="+mn-lt"/>
                <a:cs typeface="+mn-lt"/>
              </a:rPr>
              <a:t>incendie</a:t>
            </a:r>
            <a:endParaRPr lang="en-US" sz="2000">
              <a:latin typeface="Century Gothic"/>
              <a:cs typeface="Calibri" panose="020F0502020204030204"/>
            </a:endParaRPr>
          </a:p>
          <a:p>
            <a:pPr lvl="2"/>
            <a:endParaRPr lang="en-US" sz="2000">
              <a:latin typeface="Century Gothic"/>
              <a:ea typeface="+mn-lt"/>
              <a:cs typeface="+mn-lt"/>
            </a:endParaRPr>
          </a:p>
          <a:p>
            <a:pPr lvl="2"/>
            <a:endParaRPr lang="en-US" sz="2000">
              <a:latin typeface="Century Gothic"/>
              <a:ea typeface="+mn-lt"/>
              <a:cs typeface="+mn-lt"/>
            </a:endParaRPr>
          </a:p>
          <a:p>
            <a:pPr lvl="2"/>
            <a:endParaRPr lang="en-US" sz="2000">
              <a:latin typeface="Century Gothic"/>
              <a:ea typeface="+mn-lt"/>
              <a:cs typeface="+mn-lt"/>
            </a:endParaRPr>
          </a:p>
          <a:p>
            <a:pPr lvl="2"/>
            <a:endParaRPr lang="en-US" sz="2000">
              <a:latin typeface="Century Gothic"/>
              <a:ea typeface="+mn-lt"/>
              <a:cs typeface="+mn-lt"/>
            </a:endParaRPr>
          </a:p>
          <a:p>
            <a:pPr marL="742950" lvl="1" indent="-285750">
              <a:buFont typeface="Calibri,Sans-Serif"/>
              <a:buChar char="-"/>
            </a:pPr>
            <a:r>
              <a:rPr lang="en-US" sz="2000" dirty="0">
                <a:latin typeface="Century Gothic"/>
                <a:ea typeface="+mn-lt"/>
                <a:cs typeface="+mn-lt"/>
              </a:rPr>
              <a:t>Faire de </a:t>
            </a:r>
            <a:r>
              <a:rPr lang="en-US" sz="2000" dirty="0" err="1">
                <a:latin typeface="Century Gothic"/>
                <a:ea typeface="+mn-lt"/>
                <a:cs typeface="+mn-lt"/>
              </a:rPr>
              <a:t>l’</a:t>
            </a:r>
            <a:r>
              <a:rPr lang="en-US" sz="2000" b="1" dirty="0" err="1">
                <a:latin typeface="Century Gothic"/>
                <a:ea typeface="+mn-lt"/>
                <a:cs typeface="+mn-lt"/>
              </a:rPr>
              <a:t>exercice</a:t>
            </a:r>
            <a:r>
              <a:rPr lang="en-US" sz="2000" dirty="0">
                <a:latin typeface="Century Gothic"/>
                <a:ea typeface="+mn-lt"/>
                <a:cs typeface="+mn-lt"/>
              </a:rPr>
              <a:t> pendant la </a:t>
            </a:r>
            <a:r>
              <a:rPr lang="en-US" sz="2000" dirty="0" err="1">
                <a:latin typeface="Century Gothic"/>
                <a:ea typeface="+mn-lt"/>
                <a:cs typeface="+mn-lt"/>
              </a:rPr>
              <a:t>journée</a:t>
            </a:r>
            <a:endParaRPr lang="en-US" sz="2000" dirty="0">
              <a:latin typeface="Century Gothic"/>
              <a:ea typeface="+mn-lt"/>
              <a:cs typeface="+mn-lt"/>
            </a:endParaRPr>
          </a:p>
          <a:p>
            <a:pPr marL="742950" lvl="1" indent="-285750">
              <a:buFont typeface="Calibri,Sans-Serif"/>
              <a:buChar char="-"/>
            </a:pPr>
            <a:endParaRPr lang="en-US" sz="2000">
              <a:latin typeface="Century Gothic"/>
              <a:ea typeface="+mn-lt"/>
              <a:cs typeface="+mn-lt"/>
            </a:endParaRPr>
          </a:p>
          <a:p>
            <a:pPr marL="742950" lvl="1" indent="-285750">
              <a:buFont typeface="Calibri,Sans-Serif"/>
              <a:buChar char="-"/>
            </a:pPr>
            <a:endParaRPr lang="en-US" sz="2000">
              <a:latin typeface="Century Gothic"/>
              <a:ea typeface="+mn-lt"/>
              <a:cs typeface="+mn-lt"/>
            </a:endParaRPr>
          </a:p>
          <a:p>
            <a:pPr marL="742950" lvl="1" indent="-285750">
              <a:buFont typeface="Calibri,Sans-Serif"/>
              <a:buChar char="-"/>
            </a:pPr>
            <a:endParaRPr lang="en-US" sz="2000">
              <a:latin typeface="Century Gothic"/>
              <a:ea typeface="+mn-lt"/>
              <a:cs typeface="+mn-lt"/>
            </a:endParaRPr>
          </a:p>
          <a:p>
            <a:pPr marL="742950" lvl="1" indent="-285750">
              <a:buFont typeface="Calibri,Sans-Serif"/>
              <a:buChar char="-"/>
            </a:pPr>
            <a:endParaRPr lang="en-US" sz="2000">
              <a:latin typeface="Century Gothic"/>
              <a:ea typeface="+mn-lt"/>
              <a:cs typeface="+mn-lt"/>
            </a:endParaRPr>
          </a:p>
          <a:p>
            <a:pPr marL="742950" lvl="1" indent="-285750">
              <a:buFont typeface="Calibri,Sans-Serif"/>
              <a:buChar char="-"/>
            </a:pPr>
            <a:r>
              <a:rPr lang="en-US" sz="2000" dirty="0" err="1">
                <a:latin typeface="Century Gothic"/>
                <a:ea typeface="+mn-lt"/>
                <a:cs typeface="+mn-lt"/>
              </a:rPr>
              <a:t>Écrire</a:t>
            </a:r>
            <a:r>
              <a:rPr lang="en-US" sz="2000" dirty="0">
                <a:latin typeface="Century Gothic"/>
                <a:ea typeface="+mn-lt"/>
                <a:cs typeface="+mn-lt"/>
              </a:rPr>
              <a:t> </a:t>
            </a:r>
            <a:r>
              <a:rPr lang="en-US" sz="2000" dirty="0" err="1">
                <a:latin typeface="Century Gothic"/>
                <a:ea typeface="+mn-lt"/>
                <a:cs typeface="+mn-lt"/>
              </a:rPr>
              <a:t>une</a:t>
            </a:r>
            <a:r>
              <a:rPr lang="en-US" sz="2000" dirty="0">
                <a:latin typeface="Century Gothic"/>
                <a:ea typeface="+mn-lt"/>
                <a:cs typeface="+mn-lt"/>
              </a:rPr>
              <a:t> </a:t>
            </a:r>
            <a:r>
              <a:rPr lang="en-US" sz="2000" dirty="0" err="1">
                <a:latin typeface="Century Gothic"/>
                <a:ea typeface="+mn-lt"/>
                <a:cs typeface="+mn-lt"/>
              </a:rPr>
              <a:t>liste</a:t>
            </a:r>
            <a:r>
              <a:rPr lang="en-US" sz="2000" dirty="0">
                <a:latin typeface="Century Gothic"/>
                <a:ea typeface="+mn-lt"/>
                <a:cs typeface="+mn-lt"/>
              </a:rPr>
              <a:t> </a:t>
            </a:r>
            <a:r>
              <a:rPr lang="en-US" sz="2000" dirty="0" err="1">
                <a:latin typeface="Century Gothic"/>
                <a:ea typeface="+mn-lt"/>
                <a:cs typeface="+mn-lt"/>
              </a:rPr>
              <a:t>d’idées</a:t>
            </a:r>
            <a:r>
              <a:rPr lang="en-US" sz="2000" dirty="0">
                <a:latin typeface="Century Gothic"/>
                <a:ea typeface="+mn-lt"/>
                <a:cs typeface="+mn-lt"/>
              </a:rPr>
              <a:t> dans </a:t>
            </a:r>
            <a:r>
              <a:rPr lang="en-US" sz="2000" dirty="0" err="1">
                <a:latin typeface="Century Gothic"/>
                <a:ea typeface="+mn-lt"/>
                <a:cs typeface="+mn-lt"/>
              </a:rPr>
              <a:t>votre</a:t>
            </a:r>
            <a:r>
              <a:rPr lang="en-US" sz="2000" dirty="0">
                <a:latin typeface="Century Gothic"/>
                <a:ea typeface="+mn-lt"/>
                <a:cs typeface="+mn-lt"/>
              </a:rPr>
              <a:t> esprit</a:t>
            </a:r>
            <a:endParaRPr lang="en-US" sz="2000" dirty="0">
              <a:latin typeface="Century Gothic"/>
              <a:cs typeface="Calibri"/>
            </a:endParaRPr>
          </a:p>
          <a:p>
            <a:pPr marL="742950" lvl="1" indent="-285750">
              <a:buFont typeface="Calibri,Sans-Serif"/>
              <a:buChar char="-"/>
            </a:pPr>
            <a:endParaRPr lang="en-US" sz="2000" dirty="0">
              <a:latin typeface="Century Gothic"/>
              <a:ea typeface="+mn-lt"/>
              <a:cs typeface="+mn-lt"/>
            </a:endParaRPr>
          </a:p>
          <a:p>
            <a:pPr lvl="2"/>
            <a:r>
              <a:rPr lang="en-US" sz="2000" dirty="0">
                <a:latin typeface="Century Gothic"/>
                <a:ea typeface="+mn-lt"/>
                <a:cs typeface="+mn-lt"/>
              </a:rPr>
              <a:t>Aide à </a:t>
            </a:r>
            <a:r>
              <a:rPr lang="en-US" sz="2000" b="1" dirty="0" err="1">
                <a:latin typeface="Century Gothic"/>
                <a:ea typeface="+mn-lt"/>
                <a:cs typeface="+mn-lt"/>
              </a:rPr>
              <a:t>garder</a:t>
            </a:r>
            <a:r>
              <a:rPr lang="en-US" sz="2000" b="1" dirty="0">
                <a:latin typeface="Century Gothic"/>
                <a:ea typeface="+mn-lt"/>
                <a:cs typeface="+mn-lt"/>
              </a:rPr>
              <a:t> </a:t>
            </a:r>
            <a:r>
              <a:rPr lang="en-US" sz="2000" b="1" dirty="0" err="1">
                <a:latin typeface="Century Gothic"/>
                <a:ea typeface="+mn-lt"/>
                <a:cs typeface="+mn-lt"/>
              </a:rPr>
              <a:t>l’esprit</a:t>
            </a:r>
            <a:r>
              <a:rPr lang="en-US" sz="2000" b="1" dirty="0">
                <a:latin typeface="Century Gothic"/>
                <a:ea typeface="+mn-lt"/>
                <a:cs typeface="+mn-lt"/>
              </a:rPr>
              <a:t> </a:t>
            </a:r>
            <a:r>
              <a:rPr lang="en-US" sz="2000" b="1" dirty="0" err="1">
                <a:latin typeface="Century Gothic"/>
                <a:ea typeface="+mn-lt"/>
                <a:cs typeface="+mn-lt"/>
              </a:rPr>
              <a:t>clair</a:t>
            </a:r>
            <a:r>
              <a:rPr lang="en-US" sz="2000" b="1" dirty="0">
                <a:latin typeface="Century Gothic"/>
                <a:ea typeface="+mn-lt"/>
                <a:cs typeface="+mn-lt"/>
              </a:rPr>
              <a:t>/</a:t>
            </a:r>
            <a:r>
              <a:rPr lang="en-US" sz="2000" b="1" dirty="0" err="1">
                <a:latin typeface="Century Gothic"/>
                <a:ea typeface="+mn-lt"/>
                <a:cs typeface="+mn-lt"/>
              </a:rPr>
              <a:t>gérer</a:t>
            </a:r>
            <a:r>
              <a:rPr lang="en-US" sz="2000" b="1" dirty="0">
                <a:latin typeface="Century Gothic"/>
                <a:ea typeface="+mn-lt"/>
                <a:cs typeface="+mn-lt"/>
              </a:rPr>
              <a:t> le stress/se </a:t>
            </a:r>
            <a:r>
              <a:rPr lang="en-US" sz="2000" b="1" dirty="0" err="1">
                <a:latin typeface="Century Gothic"/>
                <a:ea typeface="+mn-lt"/>
                <a:cs typeface="+mn-lt"/>
              </a:rPr>
              <a:t>détendre</a:t>
            </a:r>
            <a:endParaRPr lang="en-US" sz="2000" dirty="0">
              <a:latin typeface="Century Gothic"/>
              <a:cs typeface="Calibri" panose="020F0502020204030204"/>
            </a:endParaRPr>
          </a:p>
        </p:txBody>
      </p:sp>
      <p:pic>
        <p:nvPicPr>
          <p:cNvPr id="3" name="Picture 6">
            <a:extLst>
              <a:ext uri="{FF2B5EF4-FFF2-40B4-BE49-F238E27FC236}">
                <a16:creationId xmlns:a16="http://schemas.microsoft.com/office/drawing/2014/main" id="{74DD7B9C-F431-8D04-EE6A-4444BF7640F6}"/>
              </a:ext>
            </a:extLst>
          </p:cNvPr>
          <p:cNvPicPr>
            <a:picLocks noChangeAspect="1"/>
          </p:cNvPicPr>
          <p:nvPr/>
        </p:nvPicPr>
        <p:blipFill>
          <a:blip r:embed="rId3"/>
          <a:stretch>
            <a:fillRect/>
          </a:stretch>
        </p:blipFill>
        <p:spPr>
          <a:xfrm>
            <a:off x="4265457" y="-6027"/>
            <a:ext cx="740222" cy="754708"/>
          </a:xfrm>
          <a:prstGeom prst="rect">
            <a:avLst/>
          </a:prstGeom>
        </p:spPr>
      </p:pic>
      <p:pic>
        <p:nvPicPr>
          <p:cNvPr id="2" name="Picture 6">
            <a:extLst>
              <a:ext uri="{FF2B5EF4-FFF2-40B4-BE49-F238E27FC236}">
                <a16:creationId xmlns:a16="http://schemas.microsoft.com/office/drawing/2014/main" id="{B2D95DFA-177D-CB4E-2B19-0AD8887E560D}"/>
              </a:ext>
            </a:extLst>
          </p:cNvPr>
          <p:cNvPicPr>
            <a:picLocks noChangeAspect="1"/>
          </p:cNvPicPr>
          <p:nvPr/>
        </p:nvPicPr>
        <p:blipFill>
          <a:blip r:embed="rId4"/>
          <a:stretch>
            <a:fillRect/>
          </a:stretch>
        </p:blipFill>
        <p:spPr>
          <a:xfrm>
            <a:off x="79039" y="6480681"/>
            <a:ext cx="708239" cy="708021"/>
          </a:xfrm>
          <a:prstGeom prst="rect">
            <a:avLst/>
          </a:prstGeom>
        </p:spPr>
      </p:pic>
      <p:pic>
        <p:nvPicPr>
          <p:cNvPr id="8" name="Picture 8">
            <a:extLst>
              <a:ext uri="{FF2B5EF4-FFF2-40B4-BE49-F238E27FC236}">
                <a16:creationId xmlns:a16="http://schemas.microsoft.com/office/drawing/2014/main" id="{DB28FDCA-825B-3685-A71F-4BD27B3D3738}"/>
              </a:ext>
            </a:extLst>
          </p:cNvPr>
          <p:cNvPicPr>
            <a:picLocks noChangeAspect="1"/>
          </p:cNvPicPr>
          <p:nvPr/>
        </p:nvPicPr>
        <p:blipFill>
          <a:blip r:embed="rId5"/>
          <a:stretch>
            <a:fillRect/>
          </a:stretch>
        </p:blipFill>
        <p:spPr>
          <a:xfrm>
            <a:off x="143154" y="4600786"/>
            <a:ext cx="405405" cy="436711"/>
          </a:xfrm>
          <a:prstGeom prst="rect">
            <a:avLst/>
          </a:prstGeom>
        </p:spPr>
      </p:pic>
      <p:pic>
        <p:nvPicPr>
          <p:cNvPr id="9" name="Picture 9">
            <a:extLst>
              <a:ext uri="{FF2B5EF4-FFF2-40B4-BE49-F238E27FC236}">
                <a16:creationId xmlns:a16="http://schemas.microsoft.com/office/drawing/2014/main" id="{1A578183-D9D4-E467-AD86-C60A17FD6ECF}"/>
              </a:ext>
            </a:extLst>
          </p:cNvPr>
          <p:cNvPicPr>
            <a:picLocks noChangeAspect="1"/>
          </p:cNvPicPr>
          <p:nvPr/>
        </p:nvPicPr>
        <p:blipFill>
          <a:blip r:embed="rId6"/>
          <a:stretch>
            <a:fillRect/>
          </a:stretch>
        </p:blipFill>
        <p:spPr>
          <a:xfrm>
            <a:off x="274379" y="4154985"/>
            <a:ext cx="877878" cy="876868"/>
          </a:xfrm>
          <a:prstGeom prst="rect">
            <a:avLst/>
          </a:prstGeom>
        </p:spPr>
      </p:pic>
      <p:pic>
        <p:nvPicPr>
          <p:cNvPr id="11" name="Picture 11">
            <a:extLst>
              <a:ext uri="{FF2B5EF4-FFF2-40B4-BE49-F238E27FC236}">
                <a16:creationId xmlns:a16="http://schemas.microsoft.com/office/drawing/2014/main" id="{AEE134C8-29EF-64F2-3659-194518D19FDA}"/>
              </a:ext>
            </a:extLst>
          </p:cNvPr>
          <p:cNvPicPr>
            <a:picLocks noChangeAspect="1"/>
          </p:cNvPicPr>
          <p:nvPr/>
        </p:nvPicPr>
        <p:blipFill>
          <a:blip r:embed="rId7"/>
          <a:stretch>
            <a:fillRect/>
          </a:stretch>
        </p:blipFill>
        <p:spPr>
          <a:xfrm>
            <a:off x="4220" y="2171275"/>
            <a:ext cx="991923" cy="1023587"/>
          </a:xfrm>
          <a:prstGeom prst="rect">
            <a:avLst/>
          </a:prstGeom>
        </p:spPr>
      </p:pic>
      <p:pic>
        <p:nvPicPr>
          <p:cNvPr id="12" name="Picture 12">
            <a:extLst>
              <a:ext uri="{FF2B5EF4-FFF2-40B4-BE49-F238E27FC236}">
                <a16:creationId xmlns:a16="http://schemas.microsoft.com/office/drawing/2014/main" id="{52883394-426D-5FF3-F9C2-2E8F7A714D9C}"/>
              </a:ext>
            </a:extLst>
          </p:cNvPr>
          <p:cNvPicPr>
            <a:picLocks noChangeAspect="1"/>
          </p:cNvPicPr>
          <p:nvPr/>
        </p:nvPicPr>
        <p:blipFill>
          <a:blip r:embed="rId8"/>
          <a:stretch>
            <a:fillRect/>
          </a:stretch>
        </p:blipFill>
        <p:spPr>
          <a:xfrm>
            <a:off x="162539" y="8146669"/>
            <a:ext cx="796417" cy="795357"/>
          </a:xfrm>
          <a:prstGeom prst="rect">
            <a:avLst/>
          </a:prstGeom>
        </p:spPr>
      </p:pic>
      <p:sp>
        <p:nvSpPr>
          <p:cNvPr id="13" name="TextBox 12">
            <a:extLst>
              <a:ext uri="{FF2B5EF4-FFF2-40B4-BE49-F238E27FC236}">
                <a16:creationId xmlns:a16="http://schemas.microsoft.com/office/drawing/2014/main" id="{42E5AD95-1DB9-BB7F-1F4B-413B62D83117}"/>
              </a:ext>
            </a:extLst>
          </p:cNvPr>
          <p:cNvSpPr txBox="1"/>
          <p:nvPr/>
        </p:nvSpPr>
        <p:spPr>
          <a:xfrm>
            <a:off x="-13689" y="9840756"/>
            <a:ext cx="5020986"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t>Adapté de: Bruyere Continuing Care. (2020). Occupational Therapy Tips to Help you Sleep Better. </a:t>
            </a:r>
            <a:r>
              <a:rPr lang="en-US" sz="800">
                <a:cs typeface="Calibri"/>
              </a:rPr>
              <a:t>​</a:t>
            </a:r>
            <a:endParaRPr lang="en-US"/>
          </a:p>
        </p:txBody>
      </p:sp>
    </p:spTree>
    <p:extLst>
      <p:ext uri="{BB962C8B-B14F-4D97-AF65-F5344CB8AC3E}">
        <p14:creationId xmlns:p14="http://schemas.microsoft.com/office/powerpoint/2010/main" val="1091949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65E901C-86AB-B1EF-A14E-93C95149535C}"/>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cs typeface="Calibri"/>
              </a:rPr>
              <a:t>Conseils</a:t>
            </a:r>
            <a:r>
              <a:rPr lang="en-US" sz="2400" b="1">
                <a:latin typeface="Century Gothic"/>
                <a:ea typeface="+mn-lt"/>
                <a:cs typeface="+mn-lt"/>
              </a:rPr>
              <a:t> pour </a:t>
            </a:r>
            <a:r>
              <a:rPr lang="en-US" sz="2400" b="1" err="1">
                <a:latin typeface="Century Gothic"/>
                <a:ea typeface="+mn-lt"/>
                <a:cs typeface="+mn-lt"/>
              </a:rPr>
              <a:t>mieux</a:t>
            </a:r>
            <a:r>
              <a:rPr lang="en-US" sz="2400" b="1">
                <a:latin typeface="Century Gothic"/>
                <a:ea typeface="+mn-lt"/>
                <a:cs typeface="+mn-lt"/>
              </a:rPr>
              <a:t> </a:t>
            </a:r>
            <a:r>
              <a:rPr lang="en-US" sz="2400" b="1" err="1">
                <a:latin typeface="Century Gothic"/>
                <a:ea typeface="+mn-lt"/>
                <a:cs typeface="+mn-lt"/>
              </a:rPr>
              <a:t>dormir</a:t>
            </a:r>
            <a:endParaRPr lang="en-US" sz="2400" b="1" err="1">
              <a:latin typeface="Century Gothic"/>
              <a:cs typeface="Cavolini"/>
            </a:endParaRPr>
          </a:p>
        </p:txBody>
      </p:sp>
      <p:pic>
        <p:nvPicPr>
          <p:cNvPr id="5" name="Picture 2" descr="A picture containing text, sign&#10;&#10;Description automatically generated">
            <a:extLst>
              <a:ext uri="{FF2B5EF4-FFF2-40B4-BE49-F238E27FC236}">
                <a16:creationId xmlns:a16="http://schemas.microsoft.com/office/drawing/2014/main" id="{D0B7C51A-16D9-D70E-6CAE-6E8274E53BC7}"/>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77661BDE-B2CB-64B0-D473-3B33C5B20CA2}"/>
              </a:ext>
            </a:extLst>
          </p:cNvPr>
          <p:cNvSpPr txBox="1"/>
          <p:nvPr/>
        </p:nvSpPr>
        <p:spPr>
          <a:xfrm>
            <a:off x="158742" y="684929"/>
            <a:ext cx="7072423" cy="80791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700" dirty="0">
                <a:latin typeface="Century Gothic"/>
                <a:ea typeface="+mn-lt"/>
                <a:cs typeface="+mn-lt"/>
              </a:rPr>
              <a:t>Les </a:t>
            </a:r>
            <a:r>
              <a:rPr lang="en-US" sz="1700" b="1" dirty="0" err="1">
                <a:latin typeface="Century Gothic"/>
                <a:ea typeface="+mn-lt"/>
                <a:cs typeface="+mn-lt"/>
              </a:rPr>
              <a:t>adultes</a:t>
            </a:r>
            <a:r>
              <a:rPr lang="en-US" sz="1700" dirty="0">
                <a:latin typeface="Century Gothic"/>
                <a:ea typeface="+mn-lt"/>
                <a:cs typeface="+mn-lt"/>
              </a:rPr>
              <a:t> </a:t>
            </a:r>
            <a:r>
              <a:rPr lang="en-US" sz="1700" dirty="0" err="1">
                <a:latin typeface="Century Gothic"/>
                <a:ea typeface="+mn-lt"/>
                <a:cs typeface="+mn-lt"/>
              </a:rPr>
              <a:t>ont</a:t>
            </a:r>
            <a:r>
              <a:rPr lang="en-US" sz="1700" dirty="0">
                <a:latin typeface="Century Gothic"/>
                <a:ea typeface="+mn-lt"/>
                <a:cs typeface="+mn-lt"/>
              </a:rPr>
              <a:t> </a:t>
            </a:r>
            <a:r>
              <a:rPr lang="en-US" sz="1700" dirty="0" err="1">
                <a:latin typeface="Century Gothic"/>
                <a:ea typeface="+mn-lt"/>
                <a:cs typeface="+mn-lt"/>
              </a:rPr>
              <a:t>besoin</a:t>
            </a:r>
            <a:r>
              <a:rPr lang="en-US" sz="1700" dirty="0">
                <a:latin typeface="Century Gothic"/>
                <a:ea typeface="+mn-lt"/>
                <a:cs typeface="+mn-lt"/>
              </a:rPr>
              <a:t> de </a:t>
            </a:r>
            <a:r>
              <a:rPr lang="en-US" sz="1700" b="1" dirty="0">
                <a:latin typeface="Century Gothic"/>
                <a:ea typeface="+mn-lt"/>
                <a:cs typeface="+mn-lt"/>
              </a:rPr>
              <a:t>6 à 9 </a:t>
            </a:r>
            <a:r>
              <a:rPr lang="en-US" sz="1700" b="1" dirty="0" err="1">
                <a:latin typeface="Century Gothic"/>
                <a:ea typeface="+mn-lt"/>
                <a:cs typeface="+mn-lt"/>
              </a:rPr>
              <a:t>heures</a:t>
            </a:r>
            <a:r>
              <a:rPr lang="en-US" sz="1700" dirty="0">
                <a:latin typeface="Century Gothic"/>
                <a:ea typeface="+mn-lt"/>
                <a:cs typeface="+mn-lt"/>
              </a:rPr>
              <a:t> de </a:t>
            </a:r>
            <a:r>
              <a:rPr lang="en-US" sz="1700" dirty="0" err="1">
                <a:latin typeface="Century Gothic"/>
                <a:ea typeface="+mn-lt"/>
                <a:cs typeface="+mn-lt"/>
              </a:rPr>
              <a:t>sommeil</a:t>
            </a:r>
            <a:r>
              <a:rPr lang="en-US" sz="1700" dirty="0">
                <a:latin typeface="Century Gothic"/>
                <a:ea typeface="+mn-lt"/>
                <a:cs typeface="+mn-lt"/>
              </a:rPr>
              <a:t> </a:t>
            </a:r>
            <a:r>
              <a:rPr lang="en-US" sz="1700" b="1" dirty="0" err="1">
                <a:latin typeface="Century Gothic"/>
                <a:ea typeface="+mn-lt"/>
                <a:cs typeface="+mn-lt"/>
              </a:rPr>
              <a:t>chaque</a:t>
            </a:r>
            <a:r>
              <a:rPr lang="en-US" sz="1700" b="1" dirty="0">
                <a:latin typeface="Century Gothic"/>
                <a:ea typeface="+mn-lt"/>
                <a:cs typeface="+mn-lt"/>
              </a:rPr>
              <a:t> </a:t>
            </a:r>
            <a:r>
              <a:rPr lang="en-US" sz="1700" b="1" dirty="0" err="1">
                <a:latin typeface="Century Gothic"/>
                <a:ea typeface="+mn-lt"/>
                <a:cs typeface="+mn-lt"/>
              </a:rPr>
              <a:t>nuit</a:t>
            </a:r>
            <a:r>
              <a:rPr lang="en-US" sz="1900" dirty="0">
                <a:latin typeface="Century Gothic"/>
                <a:ea typeface="+mn-lt"/>
                <a:cs typeface="+mn-lt"/>
              </a:rPr>
              <a:t> </a:t>
            </a:r>
            <a:endParaRPr lang="en-US" sz="1900" dirty="0">
              <a:latin typeface="Century Gothic"/>
              <a:cs typeface="Calibri"/>
            </a:endParaRPr>
          </a:p>
          <a:p>
            <a:pPr algn="ctr"/>
            <a:r>
              <a:rPr lang="en-US" sz="2000" u="sng" dirty="0">
                <a:latin typeface="Century Gothic"/>
                <a:cs typeface="Calibri"/>
              </a:rPr>
              <a:t>Comment</a:t>
            </a:r>
            <a:r>
              <a:rPr lang="en-US" sz="2000" b="1" u="sng" dirty="0">
                <a:latin typeface="Century Gothic"/>
                <a:cs typeface="Calibri"/>
              </a:rPr>
              <a:t> </a:t>
            </a:r>
            <a:r>
              <a:rPr lang="en-US" sz="2000" b="1" u="sng" dirty="0" err="1">
                <a:latin typeface="Century Gothic"/>
                <a:cs typeface="Calibri"/>
              </a:rPr>
              <a:t>mieux</a:t>
            </a:r>
            <a:r>
              <a:rPr lang="en-US" sz="2000" b="1" u="sng" dirty="0">
                <a:latin typeface="Century Gothic"/>
                <a:cs typeface="Calibri"/>
              </a:rPr>
              <a:t> </a:t>
            </a:r>
            <a:r>
              <a:rPr lang="en-US" sz="2000" b="1" u="sng" dirty="0" err="1">
                <a:latin typeface="Century Gothic"/>
                <a:cs typeface="Calibri"/>
              </a:rPr>
              <a:t>dormir</a:t>
            </a:r>
            <a:endParaRPr lang="en-US" sz="2000" u="sng" dirty="0">
              <a:latin typeface="Century Gothic"/>
              <a:cs typeface="Calibri"/>
            </a:endParaRPr>
          </a:p>
          <a:p>
            <a:r>
              <a:rPr lang="en-US" sz="2000" u="sng" dirty="0">
                <a:latin typeface="Century Gothic"/>
                <a:cs typeface="Calibri"/>
              </a:rPr>
              <a:t>À </a:t>
            </a:r>
            <a:r>
              <a:rPr lang="en-US" sz="2000" b="1" u="sng" dirty="0">
                <a:latin typeface="Century Gothic"/>
                <a:cs typeface="Calibri"/>
              </a:rPr>
              <a:t>ESSAYER</a:t>
            </a:r>
            <a:r>
              <a:rPr lang="en-US" sz="2000" u="sng" dirty="0">
                <a:latin typeface="Century Gothic"/>
                <a:cs typeface="Calibri"/>
              </a:rPr>
              <a:t>: </a:t>
            </a:r>
          </a:p>
          <a:p>
            <a:pPr marL="742950" lvl="1" indent="-285750">
              <a:buFont typeface="Calibri,Sans-Serif"/>
              <a:buChar char="-"/>
            </a:pPr>
            <a:endParaRPr lang="en-US" sz="2000">
              <a:latin typeface="Century Gothic"/>
              <a:cs typeface="Calibri"/>
            </a:endParaRPr>
          </a:p>
          <a:p>
            <a:pPr marL="742950" lvl="1" indent="-285750">
              <a:buFont typeface="Calibri,Sans-Serif"/>
              <a:buChar char="-"/>
            </a:pPr>
            <a:endParaRPr lang="en-US" sz="2000">
              <a:latin typeface="Century Gothic"/>
              <a:ea typeface="+mn-lt"/>
              <a:cs typeface="+mn-lt"/>
            </a:endParaRPr>
          </a:p>
          <a:p>
            <a:pPr marL="742950" lvl="1" indent="-285750">
              <a:buFont typeface="Calibri,Sans-Serif"/>
              <a:buChar char="-"/>
            </a:pPr>
            <a:r>
              <a:rPr lang="en-US" sz="2000" b="1" dirty="0">
                <a:latin typeface="Century Gothic"/>
                <a:ea typeface="+mn-lt"/>
                <a:cs typeface="+mn-lt"/>
              </a:rPr>
              <a:t>Aller au lit</a:t>
            </a:r>
            <a:r>
              <a:rPr lang="en-US" sz="2000" dirty="0">
                <a:latin typeface="Century Gothic"/>
                <a:ea typeface="+mn-lt"/>
                <a:cs typeface="+mn-lt"/>
              </a:rPr>
              <a:t> et </a:t>
            </a:r>
            <a:r>
              <a:rPr lang="en-US" sz="2000" b="1" dirty="0">
                <a:latin typeface="Century Gothic"/>
                <a:ea typeface="+mn-lt"/>
                <a:cs typeface="+mn-lt"/>
              </a:rPr>
              <a:t>se </a:t>
            </a:r>
            <a:r>
              <a:rPr lang="en-US" sz="2000" b="1" dirty="0" err="1">
                <a:latin typeface="Century Gothic"/>
                <a:ea typeface="+mn-lt"/>
                <a:cs typeface="+mn-lt"/>
              </a:rPr>
              <a:t>réveiller</a:t>
            </a:r>
            <a:r>
              <a:rPr lang="en-US" sz="2000" dirty="0">
                <a:latin typeface="Century Gothic"/>
                <a:ea typeface="+mn-lt"/>
                <a:cs typeface="+mn-lt"/>
              </a:rPr>
              <a:t> à la</a:t>
            </a:r>
            <a:r>
              <a:rPr lang="en-US" sz="2000" b="1" dirty="0">
                <a:latin typeface="Century Gothic"/>
                <a:ea typeface="+mn-lt"/>
                <a:cs typeface="+mn-lt"/>
              </a:rPr>
              <a:t> </a:t>
            </a:r>
            <a:r>
              <a:rPr lang="en-US" sz="2000" b="1" dirty="0" err="1">
                <a:latin typeface="Century Gothic"/>
                <a:ea typeface="+mn-lt"/>
                <a:cs typeface="+mn-lt"/>
              </a:rPr>
              <a:t>même</a:t>
            </a:r>
            <a:r>
              <a:rPr lang="en-US" sz="2000" b="1" dirty="0">
                <a:latin typeface="Century Gothic"/>
                <a:ea typeface="+mn-lt"/>
                <a:cs typeface="+mn-lt"/>
              </a:rPr>
              <a:t> </a:t>
            </a:r>
            <a:r>
              <a:rPr lang="en-US" sz="2000" b="1" dirty="0" err="1">
                <a:latin typeface="Century Gothic"/>
                <a:ea typeface="+mn-lt"/>
                <a:cs typeface="+mn-lt"/>
              </a:rPr>
              <a:t>heure</a:t>
            </a:r>
            <a:r>
              <a:rPr lang="en-US" sz="2000" dirty="0">
                <a:latin typeface="Century Gothic"/>
                <a:ea typeface="+mn-lt"/>
                <a:cs typeface="+mn-lt"/>
              </a:rPr>
              <a:t> </a:t>
            </a:r>
            <a:r>
              <a:rPr lang="en-US" sz="2000" b="1" dirty="0" err="1">
                <a:latin typeface="Century Gothic"/>
                <a:ea typeface="+mn-lt"/>
                <a:cs typeface="+mn-lt"/>
              </a:rPr>
              <a:t>chaque</a:t>
            </a:r>
            <a:r>
              <a:rPr lang="en-US" sz="2000" b="1" dirty="0">
                <a:latin typeface="Century Gothic"/>
                <a:ea typeface="+mn-lt"/>
                <a:cs typeface="+mn-lt"/>
              </a:rPr>
              <a:t> jour</a:t>
            </a:r>
            <a:r>
              <a:rPr lang="en-US" sz="2000" dirty="0">
                <a:latin typeface="Century Gothic"/>
                <a:ea typeface="+mn-lt"/>
                <a:cs typeface="+mn-lt"/>
              </a:rPr>
              <a:t> - </a:t>
            </a:r>
            <a:r>
              <a:rPr lang="en-US" sz="2000" dirty="0" err="1">
                <a:latin typeface="Century Gothic"/>
                <a:ea typeface="+mn-lt"/>
                <a:cs typeface="+mn-lt"/>
              </a:rPr>
              <a:t>même</a:t>
            </a:r>
            <a:r>
              <a:rPr lang="en-US" sz="2000" dirty="0">
                <a:latin typeface="Century Gothic"/>
                <a:ea typeface="+mn-lt"/>
                <a:cs typeface="+mn-lt"/>
              </a:rPr>
              <a:t> le week-end!</a:t>
            </a:r>
            <a:endParaRPr lang="en-US" sz="2000" dirty="0">
              <a:latin typeface="Century Gothic"/>
              <a:cs typeface="Calibri" panose="020F0502020204030204"/>
            </a:endParaRPr>
          </a:p>
          <a:p>
            <a:pPr marL="285750" indent="-285750">
              <a:buFont typeface="Calibri,Sans-Serif"/>
              <a:buChar char="-"/>
            </a:pPr>
            <a:endParaRPr lang="en-US" sz="2000">
              <a:latin typeface="Century Gothic"/>
              <a:ea typeface="+mn-lt"/>
              <a:cs typeface="+mn-lt"/>
            </a:endParaRPr>
          </a:p>
          <a:p>
            <a:pPr marL="285750" indent="-285750">
              <a:buFont typeface="Calibri,Sans-Serif"/>
              <a:buChar char="-"/>
            </a:pPr>
            <a:endParaRPr lang="en-US" sz="2000">
              <a:latin typeface="Century Gothic"/>
              <a:ea typeface="+mn-lt"/>
              <a:cs typeface="+mn-lt"/>
            </a:endParaRPr>
          </a:p>
          <a:p>
            <a:pPr marL="285750" indent="-285750">
              <a:buFont typeface="Calibri,Sans-Serif"/>
              <a:buChar char="-"/>
            </a:pPr>
            <a:endParaRPr lang="en-US" sz="2000">
              <a:latin typeface="Century Gothic"/>
              <a:ea typeface="+mn-lt"/>
              <a:cs typeface="+mn-lt"/>
            </a:endParaRPr>
          </a:p>
          <a:p>
            <a:pPr marL="285750" indent="-285750">
              <a:buFont typeface="Calibri,Sans-Serif"/>
              <a:buChar char="-"/>
            </a:pPr>
            <a:endParaRPr lang="en-US" sz="2000">
              <a:latin typeface="Century Gothic"/>
              <a:ea typeface="+mn-lt"/>
              <a:cs typeface="+mn-lt"/>
            </a:endParaRPr>
          </a:p>
          <a:p>
            <a:pPr marL="800100" indent="-342900">
              <a:buFont typeface="Calibri"/>
              <a:buChar char="-"/>
            </a:pPr>
            <a:r>
              <a:rPr lang="en-US" sz="2000" dirty="0">
                <a:latin typeface="Century Gothic"/>
                <a:ea typeface="+mn-lt"/>
                <a:cs typeface="+mn-lt"/>
              </a:rPr>
              <a:t>Passer du</a:t>
            </a:r>
            <a:r>
              <a:rPr lang="en-US" sz="2000" b="1" dirty="0">
                <a:latin typeface="Century Gothic"/>
                <a:ea typeface="+mn-lt"/>
                <a:cs typeface="+mn-lt"/>
              </a:rPr>
              <a:t> temps au soleil</a:t>
            </a:r>
            <a:r>
              <a:rPr lang="en-US" sz="2000" dirty="0">
                <a:latin typeface="Century Gothic"/>
                <a:ea typeface="+mn-lt"/>
                <a:cs typeface="+mn-lt"/>
              </a:rPr>
              <a:t> </a:t>
            </a:r>
            <a:r>
              <a:rPr lang="en-US" sz="2000" dirty="0" err="1">
                <a:latin typeface="Century Gothic"/>
                <a:ea typeface="+mn-lt"/>
                <a:cs typeface="+mn-lt"/>
              </a:rPr>
              <a:t>tous</a:t>
            </a:r>
            <a:r>
              <a:rPr lang="en-US" sz="2000" dirty="0">
                <a:latin typeface="Century Gothic"/>
                <a:ea typeface="+mn-lt"/>
                <a:cs typeface="+mn-lt"/>
              </a:rPr>
              <a:t> les </a:t>
            </a:r>
            <a:r>
              <a:rPr lang="en-US" sz="2000" dirty="0" err="1">
                <a:latin typeface="Century Gothic"/>
                <a:ea typeface="+mn-lt"/>
                <a:cs typeface="+mn-lt"/>
              </a:rPr>
              <a:t>jours</a:t>
            </a:r>
            <a:endParaRPr lang="en-US" sz="2000" dirty="0">
              <a:latin typeface="Century Gothic"/>
              <a:ea typeface="+mn-lt"/>
              <a:cs typeface="+mn-lt"/>
            </a:endParaRPr>
          </a:p>
          <a:p>
            <a:pPr marL="800100" indent="-342900">
              <a:buFont typeface="Calibri"/>
              <a:buChar char="-"/>
            </a:pPr>
            <a:endParaRPr lang="en-US" sz="2000" dirty="0">
              <a:latin typeface="Century Gothic"/>
              <a:ea typeface="+mn-lt"/>
              <a:cs typeface="+mn-lt"/>
            </a:endParaRPr>
          </a:p>
          <a:p>
            <a:pPr marL="914400" lvl="1"/>
            <a:r>
              <a:rPr lang="en-US" sz="2000" dirty="0">
                <a:latin typeface="Century Gothic"/>
                <a:ea typeface="+mn-lt"/>
                <a:cs typeface="+mn-lt"/>
              </a:rPr>
              <a:t>Aide à </a:t>
            </a:r>
            <a:r>
              <a:rPr lang="en-US" sz="2000" dirty="0" err="1">
                <a:latin typeface="Century Gothic"/>
                <a:ea typeface="+mn-lt"/>
                <a:cs typeface="+mn-lt"/>
              </a:rPr>
              <a:t>réinitialiser</a:t>
            </a:r>
            <a:r>
              <a:rPr lang="en-US" sz="2000" dirty="0">
                <a:latin typeface="Century Gothic"/>
                <a:ea typeface="+mn-lt"/>
                <a:cs typeface="+mn-lt"/>
              </a:rPr>
              <a:t> </a:t>
            </a:r>
            <a:r>
              <a:rPr lang="en-US" sz="2000" dirty="0" err="1">
                <a:latin typeface="Century Gothic"/>
                <a:ea typeface="+mn-lt"/>
                <a:cs typeface="+mn-lt"/>
              </a:rPr>
              <a:t>l’horloge</a:t>
            </a:r>
            <a:r>
              <a:rPr lang="en-US" sz="2000" dirty="0">
                <a:latin typeface="Century Gothic"/>
                <a:ea typeface="+mn-lt"/>
                <a:cs typeface="+mn-lt"/>
              </a:rPr>
              <a:t> </a:t>
            </a:r>
            <a:r>
              <a:rPr lang="en-US" sz="2000" dirty="0" err="1">
                <a:latin typeface="Century Gothic"/>
                <a:ea typeface="+mn-lt"/>
                <a:cs typeface="+mn-lt"/>
              </a:rPr>
              <a:t>biologique</a:t>
            </a:r>
            <a:endParaRPr lang="en-US" sz="2000" dirty="0">
              <a:latin typeface="Century Gothic"/>
              <a:cs typeface="Calibri" panose="020F0502020204030204"/>
            </a:endParaRPr>
          </a:p>
          <a:p>
            <a:pPr marL="742950" lvl="1" indent="-285750">
              <a:buFont typeface="Calibri,Sans-Serif"/>
              <a:buChar char="-"/>
            </a:pPr>
            <a:endParaRPr lang="en-US" sz="2000">
              <a:latin typeface="Century Gothic"/>
              <a:ea typeface="+mn-lt"/>
              <a:cs typeface="+mn-lt"/>
            </a:endParaRPr>
          </a:p>
          <a:p>
            <a:pPr marL="742950" lvl="1" indent="-285750">
              <a:buFont typeface="Calibri,Sans-Serif"/>
              <a:buChar char="-"/>
            </a:pPr>
            <a:endParaRPr lang="en-US" sz="2000">
              <a:latin typeface="Century Gothic"/>
              <a:ea typeface="+mn-lt"/>
              <a:cs typeface="+mn-lt"/>
            </a:endParaRPr>
          </a:p>
          <a:p>
            <a:pPr marL="742950" lvl="1" indent="-285750">
              <a:buFont typeface="Calibri,Sans-Serif"/>
              <a:buChar char="-"/>
            </a:pPr>
            <a:endParaRPr lang="en-US" sz="2000">
              <a:latin typeface="Century Gothic"/>
              <a:ea typeface="+mn-lt"/>
              <a:cs typeface="+mn-lt"/>
            </a:endParaRPr>
          </a:p>
          <a:p>
            <a:pPr marL="800100" indent="-342900">
              <a:buFont typeface="Calibri"/>
              <a:buChar char="-"/>
            </a:pPr>
            <a:r>
              <a:rPr lang="en-US" sz="2000" dirty="0" err="1">
                <a:latin typeface="Century Gothic"/>
                <a:ea typeface="+mn-lt"/>
                <a:cs typeface="+mn-lt"/>
              </a:rPr>
              <a:t>Suivre</a:t>
            </a:r>
            <a:r>
              <a:rPr lang="en-US" sz="2000" dirty="0">
                <a:latin typeface="Century Gothic"/>
                <a:ea typeface="+mn-lt"/>
                <a:cs typeface="+mn-lt"/>
              </a:rPr>
              <a:t> </a:t>
            </a:r>
            <a:r>
              <a:rPr lang="en-US" sz="2000" dirty="0" err="1">
                <a:latin typeface="Century Gothic"/>
                <a:ea typeface="+mn-lt"/>
                <a:cs typeface="+mn-lt"/>
              </a:rPr>
              <a:t>une</a:t>
            </a:r>
            <a:r>
              <a:rPr lang="en-US" sz="2000" dirty="0">
                <a:latin typeface="Century Gothic"/>
                <a:ea typeface="+mn-lt"/>
                <a:cs typeface="+mn-lt"/>
              </a:rPr>
              <a:t> </a:t>
            </a:r>
            <a:r>
              <a:rPr lang="en-US" sz="2000" b="1" dirty="0">
                <a:latin typeface="Century Gothic"/>
                <a:ea typeface="+mn-lt"/>
                <a:cs typeface="+mn-lt"/>
              </a:rPr>
              <a:t>routine </a:t>
            </a:r>
            <a:r>
              <a:rPr lang="en-US" sz="2000" b="1" dirty="0" err="1">
                <a:latin typeface="Century Gothic"/>
                <a:ea typeface="+mn-lt"/>
                <a:cs typeface="+mn-lt"/>
              </a:rPr>
              <a:t>relaxante</a:t>
            </a:r>
            <a:r>
              <a:rPr lang="en-US" sz="2000" b="1" dirty="0">
                <a:latin typeface="Century Gothic"/>
                <a:ea typeface="+mn-lt"/>
                <a:cs typeface="+mn-lt"/>
              </a:rPr>
              <a:t> </a:t>
            </a:r>
            <a:r>
              <a:rPr lang="en-US" sz="2000" b="1" dirty="0" err="1">
                <a:latin typeface="Century Gothic"/>
                <a:ea typeface="+mn-lt"/>
                <a:cs typeface="+mn-lt"/>
              </a:rPr>
              <a:t>avant</a:t>
            </a:r>
            <a:r>
              <a:rPr lang="en-US" sz="2000" b="1" dirty="0">
                <a:latin typeface="Century Gothic"/>
                <a:ea typeface="+mn-lt"/>
                <a:cs typeface="+mn-lt"/>
              </a:rPr>
              <a:t> de se </a:t>
            </a:r>
            <a:r>
              <a:rPr lang="en-US" sz="2000" b="1" dirty="0" err="1">
                <a:latin typeface="Century Gothic"/>
                <a:ea typeface="+mn-lt"/>
                <a:cs typeface="+mn-lt"/>
              </a:rPr>
              <a:t>coucher</a:t>
            </a:r>
            <a:endParaRPr lang="en-US" sz="2000" b="1" dirty="0">
              <a:latin typeface="Century Gothic"/>
              <a:ea typeface="+mn-lt"/>
              <a:cs typeface="+mn-lt"/>
            </a:endParaRPr>
          </a:p>
          <a:p>
            <a:pPr lvl="2"/>
            <a:endParaRPr lang="en-US" sz="2000" dirty="0">
              <a:latin typeface="Century Gothic"/>
              <a:ea typeface="+mn-lt"/>
              <a:cs typeface="+mn-lt"/>
            </a:endParaRPr>
          </a:p>
          <a:p>
            <a:pPr lvl="2"/>
            <a:r>
              <a:rPr lang="en-US" sz="2000" dirty="0" err="1">
                <a:latin typeface="Century Gothic"/>
                <a:ea typeface="+mn-lt"/>
                <a:cs typeface="+mn-lt"/>
              </a:rPr>
              <a:t>Baignade</a:t>
            </a:r>
            <a:r>
              <a:rPr lang="en-US" sz="2000" dirty="0">
                <a:latin typeface="Century Gothic"/>
                <a:ea typeface="+mn-lt"/>
                <a:cs typeface="+mn-lt"/>
              </a:rPr>
              <a:t> / musique / lecture / bougie</a:t>
            </a:r>
            <a:endParaRPr lang="en-US" sz="2000" dirty="0">
              <a:latin typeface="Century Gothic"/>
              <a:cs typeface="Calibri" panose="020F0502020204030204"/>
            </a:endParaRPr>
          </a:p>
          <a:p>
            <a:pPr marL="1200150" lvl="2" indent="-285750">
              <a:buFont typeface="Calibri,Sans-Serif"/>
              <a:buChar char="-"/>
            </a:pPr>
            <a:endParaRPr lang="en-US" sz="2000">
              <a:latin typeface="Century Gothic"/>
              <a:ea typeface="+mn-lt"/>
              <a:cs typeface="+mn-lt"/>
            </a:endParaRPr>
          </a:p>
          <a:p>
            <a:pPr marL="1200150" lvl="2" indent="-285750">
              <a:buFont typeface="Calibri,Sans-Serif"/>
              <a:buChar char="-"/>
            </a:pPr>
            <a:endParaRPr lang="en-US" sz="2000">
              <a:latin typeface="Century Gothic"/>
              <a:ea typeface="+mn-lt"/>
              <a:cs typeface="+mn-lt"/>
            </a:endParaRPr>
          </a:p>
          <a:p>
            <a:pPr marL="1200150" lvl="2" indent="-285750">
              <a:buFont typeface="Calibri,Sans-Serif"/>
              <a:buChar char="-"/>
            </a:pPr>
            <a:endParaRPr lang="en-US" sz="2000">
              <a:latin typeface="Century Gothic"/>
              <a:ea typeface="+mn-lt"/>
              <a:cs typeface="+mn-lt"/>
            </a:endParaRPr>
          </a:p>
          <a:p>
            <a:pPr marL="800100" indent="-342900">
              <a:buFont typeface="Calibri"/>
              <a:buChar char="-"/>
            </a:pPr>
            <a:r>
              <a:rPr lang="en-US" sz="2000" dirty="0" err="1">
                <a:latin typeface="Century Gothic"/>
                <a:ea typeface="+mn-lt"/>
                <a:cs typeface="+mn-lt"/>
              </a:rPr>
              <a:t>Écouter</a:t>
            </a:r>
            <a:r>
              <a:rPr lang="en-US" sz="2000" dirty="0">
                <a:latin typeface="Century Gothic"/>
                <a:ea typeface="+mn-lt"/>
                <a:cs typeface="+mn-lt"/>
              </a:rPr>
              <a:t> des </a:t>
            </a:r>
            <a:r>
              <a:rPr lang="en-US" sz="2000" b="1" dirty="0" err="1">
                <a:latin typeface="Century Gothic"/>
                <a:ea typeface="+mn-lt"/>
                <a:cs typeface="+mn-lt"/>
              </a:rPr>
              <a:t>méditations</a:t>
            </a:r>
            <a:r>
              <a:rPr lang="en-US" sz="2000" b="1" dirty="0">
                <a:latin typeface="Century Gothic"/>
                <a:ea typeface="+mn-lt"/>
                <a:cs typeface="+mn-lt"/>
              </a:rPr>
              <a:t> </a:t>
            </a:r>
            <a:r>
              <a:rPr lang="en-US" sz="2000" b="1" dirty="0" err="1">
                <a:latin typeface="Century Gothic"/>
                <a:ea typeface="+mn-lt"/>
                <a:cs typeface="+mn-lt"/>
              </a:rPr>
              <a:t>guidées</a:t>
            </a:r>
            <a:endParaRPr lang="en-US" sz="2000" b="1" dirty="0">
              <a:latin typeface="Century Gothic"/>
              <a:ea typeface="+mn-lt"/>
              <a:cs typeface="+mn-lt"/>
            </a:endParaRPr>
          </a:p>
          <a:p>
            <a:pPr marL="800100" indent="-342900">
              <a:buFont typeface="Calibri"/>
              <a:buChar char="-"/>
            </a:pPr>
            <a:endParaRPr lang="en-US" sz="2000" b="1" dirty="0">
              <a:latin typeface="Century Gothic"/>
              <a:ea typeface="+mn-lt"/>
              <a:cs typeface="+mn-lt"/>
            </a:endParaRPr>
          </a:p>
          <a:p>
            <a:pPr lvl="2"/>
            <a:r>
              <a:rPr lang="en-US" sz="2000" dirty="0">
                <a:latin typeface="Century Gothic"/>
                <a:ea typeface="+mn-lt"/>
                <a:cs typeface="+mn-lt"/>
              </a:rPr>
              <a:t>Applications Calm/Headspace, </a:t>
            </a:r>
            <a:r>
              <a:rPr lang="en-US" sz="2000" dirty="0" err="1">
                <a:latin typeface="Century Gothic"/>
                <a:ea typeface="+mn-lt"/>
                <a:cs typeface="+mn-lt"/>
              </a:rPr>
              <a:t>balados</a:t>
            </a:r>
            <a:r>
              <a:rPr lang="en-US" sz="2000" dirty="0">
                <a:latin typeface="Century Gothic"/>
                <a:ea typeface="+mn-lt"/>
                <a:cs typeface="+mn-lt"/>
              </a:rPr>
              <a:t>, etc.</a:t>
            </a:r>
            <a:endParaRPr lang="en-US" sz="2000" dirty="0">
              <a:latin typeface="Century Gothic"/>
              <a:cs typeface="Calibri" panose="020F0502020204030204"/>
            </a:endParaRPr>
          </a:p>
        </p:txBody>
      </p:sp>
      <p:pic>
        <p:nvPicPr>
          <p:cNvPr id="3" name="Picture 6">
            <a:extLst>
              <a:ext uri="{FF2B5EF4-FFF2-40B4-BE49-F238E27FC236}">
                <a16:creationId xmlns:a16="http://schemas.microsoft.com/office/drawing/2014/main" id="{74DD7B9C-F431-8D04-EE6A-4444BF7640F6}"/>
              </a:ext>
            </a:extLst>
          </p:cNvPr>
          <p:cNvPicPr>
            <a:picLocks noChangeAspect="1"/>
          </p:cNvPicPr>
          <p:nvPr/>
        </p:nvPicPr>
        <p:blipFill>
          <a:blip r:embed="rId3"/>
          <a:stretch>
            <a:fillRect/>
          </a:stretch>
        </p:blipFill>
        <p:spPr>
          <a:xfrm>
            <a:off x="4265457" y="-6027"/>
            <a:ext cx="740222" cy="754708"/>
          </a:xfrm>
          <a:prstGeom prst="rect">
            <a:avLst/>
          </a:prstGeom>
        </p:spPr>
      </p:pic>
      <p:pic>
        <p:nvPicPr>
          <p:cNvPr id="10" name="Picture 10">
            <a:extLst>
              <a:ext uri="{FF2B5EF4-FFF2-40B4-BE49-F238E27FC236}">
                <a16:creationId xmlns:a16="http://schemas.microsoft.com/office/drawing/2014/main" id="{983601C3-7CB4-6F70-F0D4-49A02FC78AC9}"/>
              </a:ext>
            </a:extLst>
          </p:cNvPr>
          <p:cNvPicPr>
            <a:picLocks noChangeAspect="1"/>
          </p:cNvPicPr>
          <p:nvPr/>
        </p:nvPicPr>
        <p:blipFill>
          <a:blip r:embed="rId4"/>
          <a:stretch>
            <a:fillRect/>
          </a:stretch>
        </p:blipFill>
        <p:spPr>
          <a:xfrm>
            <a:off x="156000" y="2140364"/>
            <a:ext cx="584618" cy="583430"/>
          </a:xfrm>
          <a:prstGeom prst="rect">
            <a:avLst/>
          </a:prstGeom>
        </p:spPr>
      </p:pic>
      <p:pic>
        <p:nvPicPr>
          <p:cNvPr id="13" name="Picture 13">
            <a:extLst>
              <a:ext uri="{FF2B5EF4-FFF2-40B4-BE49-F238E27FC236}">
                <a16:creationId xmlns:a16="http://schemas.microsoft.com/office/drawing/2014/main" id="{F1A515B1-7B05-1A62-BED9-75A5179C9A43}"/>
              </a:ext>
            </a:extLst>
          </p:cNvPr>
          <p:cNvPicPr>
            <a:picLocks noChangeAspect="1"/>
          </p:cNvPicPr>
          <p:nvPr/>
        </p:nvPicPr>
        <p:blipFill>
          <a:blip r:embed="rId5"/>
          <a:stretch>
            <a:fillRect/>
          </a:stretch>
        </p:blipFill>
        <p:spPr>
          <a:xfrm>
            <a:off x="159774" y="4061908"/>
            <a:ext cx="698664" cy="730150"/>
          </a:xfrm>
          <a:prstGeom prst="rect">
            <a:avLst/>
          </a:prstGeom>
        </p:spPr>
      </p:pic>
      <p:pic>
        <p:nvPicPr>
          <p:cNvPr id="14" name="Picture 14">
            <a:extLst>
              <a:ext uri="{FF2B5EF4-FFF2-40B4-BE49-F238E27FC236}">
                <a16:creationId xmlns:a16="http://schemas.microsoft.com/office/drawing/2014/main" id="{C69EE5D7-979C-B1E0-3C89-C0A77AA76464}"/>
              </a:ext>
            </a:extLst>
          </p:cNvPr>
          <p:cNvPicPr>
            <a:picLocks noChangeAspect="1"/>
          </p:cNvPicPr>
          <p:nvPr/>
        </p:nvPicPr>
        <p:blipFill>
          <a:blip r:embed="rId6"/>
          <a:stretch>
            <a:fillRect/>
          </a:stretch>
        </p:blipFill>
        <p:spPr>
          <a:xfrm rot="20700000" flipH="1">
            <a:off x="264905" y="5913582"/>
            <a:ext cx="555837" cy="664941"/>
          </a:xfrm>
          <a:prstGeom prst="rect">
            <a:avLst/>
          </a:prstGeom>
        </p:spPr>
      </p:pic>
      <p:pic>
        <p:nvPicPr>
          <p:cNvPr id="15" name="Picture 15">
            <a:extLst>
              <a:ext uri="{FF2B5EF4-FFF2-40B4-BE49-F238E27FC236}">
                <a16:creationId xmlns:a16="http://schemas.microsoft.com/office/drawing/2014/main" id="{A12DCBE4-39D6-CF81-2086-6001FDC972C5}"/>
              </a:ext>
            </a:extLst>
          </p:cNvPr>
          <p:cNvPicPr>
            <a:picLocks noChangeAspect="1"/>
          </p:cNvPicPr>
          <p:nvPr/>
        </p:nvPicPr>
        <p:blipFill>
          <a:blip r:embed="rId7"/>
          <a:stretch>
            <a:fillRect/>
          </a:stretch>
        </p:blipFill>
        <p:spPr>
          <a:xfrm>
            <a:off x="301574" y="7836803"/>
            <a:ext cx="552034" cy="567128"/>
          </a:xfrm>
          <a:prstGeom prst="rect">
            <a:avLst/>
          </a:prstGeom>
        </p:spPr>
      </p:pic>
      <p:sp>
        <p:nvSpPr>
          <p:cNvPr id="8" name="TextBox 7">
            <a:extLst>
              <a:ext uri="{FF2B5EF4-FFF2-40B4-BE49-F238E27FC236}">
                <a16:creationId xmlns:a16="http://schemas.microsoft.com/office/drawing/2014/main" id="{6A3FBE13-5A4E-65AE-1319-DF2CB2A279C8}"/>
              </a:ext>
            </a:extLst>
          </p:cNvPr>
          <p:cNvSpPr txBox="1"/>
          <p:nvPr/>
        </p:nvSpPr>
        <p:spPr>
          <a:xfrm>
            <a:off x="-13689" y="9840756"/>
            <a:ext cx="5020986"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t>Adapté de: Bruyere Continuing Care. (2020). Occupational Therapy Tips to Help you Sleep Better. </a:t>
            </a:r>
            <a:r>
              <a:rPr lang="en-US" sz="800">
                <a:cs typeface="Calibri"/>
              </a:rPr>
              <a:t>​</a:t>
            </a:r>
            <a:endParaRPr lang="en-US"/>
          </a:p>
        </p:txBody>
      </p:sp>
    </p:spTree>
    <p:extLst>
      <p:ext uri="{BB962C8B-B14F-4D97-AF65-F5344CB8AC3E}">
        <p14:creationId xmlns:p14="http://schemas.microsoft.com/office/powerpoint/2010/main" val="3248038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A picture containing text, sign&#10;&#10;Description automatically generated">
            <a:extLst>
              <a:ext uri="{FF2B5EF4-FFF2-40B4-BE49-F238E27FC236}">
                <a16:creationId xmlns:a16="http://schemas.microsoft.com/office/drawing/2014/main" id="{D0B7C51A-16D9-D70E-6CAE-6E8274E53BC7}"/>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77661BDE-B2CB-64B0-D473-3B33C5B20CA2}"/>
              </a:ext>
            </a:extLst>
          </p:cNvPr>
          <p:cNvSpPr txBox="1"/>
          <p:nvPr/>
        </p:nvSpPr>
        <p:spPr>
          <a:xfrm>
            <a:off x="127152" y="663811"/>
            <a:ext cx="7149203" cy="806374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dirty="0">
                <a:latin typeface="Century Gothic"/>
                <a:cs typeface="Calibri"/>
              </a:rPr>
              <a:t>Les </a:t>
            </a:r>
            <a:r>
              <a:rPr lang="en-US" sz="2000" b="1" dirty="0" err="1">
                <a:latin typeface="Century Gothic"/>
                <a:cs typeface="Calibri"/>
              </a:rPr>
              <a:t>adultes</a:t>
            </a:r>
            <a:r>
              <a:rPr lang="en-US" sz="2000" dirty="0">
                <a:latin typeface="Century Gothic"/>
                <a:cs typeface="Calibri"/>
              </a:rPr>
              <a:t> </a:t>
            </a:r>
            <a:r>
              <a:rPr lang="en-US" sz="2000" dirty="0" err="1">
                <a:latin typeface="Century Gothic"/>
                <a:cs typeface="Calibri"/>
              </a:rPr>
              <a:t>ont</a:t>
            </a:r>
            <a:r>
              <a:rPr lang="en-US" sz="2000" dirty="0">
                <a:latin typeface="Century Gothic"/>
                <a:cs typeface="Calibri"/>
              </a:rPr>
              <a:t> </a:t>
            </a:r>
            <a:r>
              <a:rPr lang="en-US" sz="2000" dirty="0" err="1">
                <a:latin typeface="Century Gothic"/>
                <a:cs typeface="Calibri"/>
              </a:rPr>
              <a:t>besoin</a:t>
            </a:r>
            <a:r>
              <a:rPr lang="en-US" sz="2000" dirty="0">
                <a:latin typeface="Century Gothic"/>
                <a:cs typeface="Calibri"/>
              </a:rPr>
              <a:t> de </a:t>
            </a:r>
            <a:r>
              <a:rPr lang="en-US" sz="2000" b="1" dirty="0">
                <a:latin typeface="Century Gothic"/>
                <a:cs typeface="Calibri"/>
              </a:rPr>
              <a:t>6 à 9 </a:t>
            </a:r>
            <a:r>
              <a:rPr lang="en-US" sz="2000" b="1" dirty="0" err="1">
                <a:latin typeface="Century Gothic"/>
                <a:cs typeface="Calibri"/>
              </a:rPr>
              <a:t>heures</a:t>
            </a:r>
            <a:r>
              <a:rPr lang="en-US" sz="2000" dirty="0">
                <a:latin typeface="Century Gothic"/>
                <a:cs typeface="Calibri"/>
              </a:rPr>
              <a:t> de </a:t>
            </a:r>
            <a:r>
              <a:rPr lang="en-US" sz="2000" dirty="0" err="1">
                <a:latin typeface="Century Gothic"/>
                <a:cs typeface="Calibri"/>
              </a:rPr>
              <a:t>sommeil</a:t>
            </a:r>
            <a:r>
              <a:rPr lang="en-US" sz="2000" dirty="0">
                <a:latin typeface="Century Gothic"/>
                <a:cs typeface="Calibri"/>
              </a:rPr>
              <a:t> </a:t>
            </a:r>
            <a:r>
              <a:rPr lang="en-US" sz="2000" b="1" dirty="0" err="1">
                <a:latin typeface="Century Gothic"/>
                <a:cs typeface="Calibri"/>
              </a:rPr>
              <a:t>chaque</a:t>
            </a:r>
            <a:r>
              <a:rPr lang="en-US" sz="2000" b="1" dirty="0">
                <a:latin typeface="Century Gothic"/>
                <a:cs typeface="Calibri"/>
              </a:rPr>
              <a:t> </a:t>
            </a:r>
            <a:r>
              <a:rPr lang="en-US" sz="2000" b="1" dirty="0" err="1">
                <a:latin typeface="Century Gothic"/>
                <a:cs typeface="Calibri"/>
              </a:rPr>
              <a:t>nuit</a:t>
            </a:r>
            <a:r>
              <a:rPr lang="en-US" sz="2000" dirty="0">
                <a:latin typeface="Century Gothic"/>
                <a:cs typeface="Calibri"/>
              </a:rPr>
              <a:t> </a:t>
            </a:r>
            <a:endParaRPr lang="en-US" sz="2000" dirty="0">
              <a:latin typeface="Century Gothic"/>
              <a:ea typeface="+mn-lt"/>
              <a:cs typeface="+mn-lt"/>
            </a:endParaRPr>
          </a:p>
          <a:p>
            <a:pPr algn="ctr"/>
            <a:endParaRPr lang="en-US" sz="2400">
              <a:latin typeface="Century Gothic"/>
              <a:ea typeface="+mn-lt"/>
              <a:cs typeface="+mn-lt"/>
            </a:endParaRPr>
          </a:p>
          <a:p>
            <a:pPr algn="ctr"/>
            <a:r>
              <a:rPr lang="en-US" sz="2400" u="sng" dirty="0">
                <a:latin typeface="Century Gothic"/>
                <a:cs typeface="Calibri"/>
              </a:rPr>
              <a:t>Comment</a:t>
            </a:r>
            <a:r>
              <a:rPr lang="en-US" sz="2400" b="1" u="sng" dirty="0">
                <a:latin typeface="Century Gothic"/>
                <a:cs typeface="Calibri"/>
              </a:rPr>
              <a:t> </a:t>
            </a:r>
            <a:r>
              <a:rPr lang="en-US" sz="2400" b="1" u="sng" dirty="0" err="1">
                <a:latin typeface="Century Gothic"/>
                <a:cs typeface="Calibri"/>
              </a:rPr>
              <a:t>mieux</a:t>
            </a:r>
            <a:r>
              <a:rPr lang="en-US" sz="2400" b="1" u="sng" dirty="0">
                <a:latin typeface="Century Gothic"/>
                <a:cs typeface="Calibri"/>
              </a:rPr>
              <a:t> </a:t>
            </a:r>
            <a:r>
              <a:rPr lang="en-US" sz="2400" b="1" u="sng" dirty="0" err="1">
                <a:latin typeface="Century Gothic"/>
                <a:cs typeface="Calibri"/>
              </a:rPr>
              <a:t>dormir</a:t>
            </a:r>
            <a:endParaRPr lang="en-US" sz="2400" dirty="0">
              <a:latin typeface="Century Gothic"/>
              <a:ea typeface="+mn-lt"/>
              <a:cs typeface="+mn-lt"/>
            </a:endParaRPr>
          </a:p>
          <a:p>
            <a:r>
              <a:rPr lang="en-US" sz="2400" u="sng" dirty="0">
                <a:latin typeface="Century Gothic"/>
                <a:cs typeface="Calibri"/>
              </a:rPr>
              <a:t>À </a:t>
            </a:r>
            <a:r>
              <a:rPr lang="en-US" sz="2400" b="1" u="sng" dirty="0">
                <a:latin typeface="Century Gothic"/>
                <a:cs typeface="Calibri"/>
              </a:rPr>
              <a:t>ARRÊTER</a:t>
            </a:r>
            <a:r>
              <a:rPr lang="en-US" sz="2400" u="sng" dirty="0">
                <a:latin typeface="Century Gothic"/>
                <a:cs typeface="Calibri"/>
              </a:rPr>
              <a:t>: </a:t>
            </a:r>
            <a:endParaRPr lang="en-US" sz="2400" dirty="0">
              <a:latin typeface="Century Gothic"/>
              <a:ea typeface="+mn-lt"/>
              <a:cs typeface="+mn-lt"/>
            </a:endParaRPr>
          </a:p>
          <a:p>
            <a:endParaRPr lang="en-US" sz="2400" b="1">
              <a:latin typeface="Century Gothic"/>
              <a:cs typeface="Calibri"/>
            </a:endParaRPr>
          </a:p>
          <a:p>
            <a:pPr algn="ctr"/>
            <a:r>
              <a:rPr lang="en-US" sz="600" dirty="0">
                <a:latin typeface="Century Gothic"/>
                <a:cs typeface="Calibri"/>
              </a:rPr>
              <a:t>   </a:t>
            </a:r>
          </a:p>
          <a:p>
            <a:pPr marL="742950" lvl="1" indent="-285750">
              <a:buFont typeface="Calibri,Sans-Serif"/>
              <a:buChar char="-"/>
            </a:pPr>
            <a:r>
              <a:rPr lang="en-US" sz="2100" b="1" dirty="0">
                <a:latin typeface="Century Gothic"/>
                <a:ea typeface="+mn-lt"/>
                <a:cs typeface="+mn-lt"/>
              </a:rPr>
              <a:t>ARRÊTER de </a:t>
            </a:r>
            <a:r>
              <a:rPr lang="en-US" sz="2100" b="1" dirty="0" err="1">
                <a:latin typeface="Century Gothic"/>
                <a:ea typeface="+mn-lt"/>
                <a:cs typeface="+mn-lt"/>
              </a:rPr>
              <a:t>boire</a:t>
            </a:r>
            <a:r>
              <a:rPr lang="en-US" sz="2100" b="1" dirty="0">
                <a:latin typeface="Century Gothic"/>
                <a:ea typeface="+mn-lt"/>
                <a:cs typeface="+mn-lt"/>
              </a:rPr>
              <a:t> de la </a:t>
            </a:r>
            <a:r>
              <a:rPr lang="en-US" sz="2100" b="1" dirty="0" err="1">
                <a:latin typeface="Century Gothic"/>
                <a:ea typeface="+mn-lt"/>
                <a:cs typeface="+mn-lt"/>
              </a:rPr>
              <a:t>caféine</a:t>
            </a:r>
            <a:r>
              <a:rPr lang="en-US" sz="2100" dirty="0">
                <a:latin typeface="Century Gothic"/>
                <a:ea typeface="+mn-lt"/>
                <a:cs typeface="+mn-lt"/>
              </a:rPr>
              <a:t> </a:t>
            </a:r>
            <a:r>
              <a:rPr lang="en-US" sz="2100" dirty="0" err="1">
                <a:latin typeface="Century Gothic"/>
                <a:ea typeface="+mn-lt"/>
                <a:cs typeface="+mn-lt"/>
              </a:rPr>
              <a:t>en</a:t>
            </a:r>
            <a:r>
              <a:rPr lang="en-US" sz="2100" dirty="0">
                <a:latin typeface="Century Gothic"/>
                <a:ea typeface="+mn-lt"/>
                <a:cs typeface="+mn-lt"/>
              </a:rPr>
              <a:t> après-midi </a:t>
            </a:r>
            <a:r>
              <a:rPr lang="en-US" sz="2100" dirty="0" err="1">
                <a:latin typeface="Century Gothic"/>
                <a:ea typeface="+mn-lt"/>
                <a:cs typeface="+mn-lt"/>
              </a:rPr>
              <a:t>ou</a:t>
            </a:r>
            <a:r>
              <a:rPr lang="en-US" sz="2100" dirty="0">
                <a:latin typeface="Century Gothic"/>
                <a:ea typeface="+mn-lt"/>
                <a:cs typeface="+mn-lt"/>
              </a:rPr>
              <a:t> </a:t>
            </a:r>
            <a:r>
              <a:rPr lang="en-US" sz="2100" dirty="0" err="1">
                <a:latin typeface="Century Gothic"/>
                <a:ea typeface="+mn-lt"/>
                <a:cs typeface="+mn-lt"/>
              </a:rPr>
              <a:t>en</a:t>
            </a:r>
            <a:r>
              <a:rPr lang="en-US" sz="2100" dirty="0">
                <a:latin typeface="Century Gothic"/>
                <a:ea typeface="+mn-lt"/>
                <a:cs typeface="+mn-lt"/>
              </a:rPr>
              <a:t> soirée</a:t>
            </a: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285750" indent="-285750">
              <a:buFont typeface="Calibri,Sans-Serif"/>
              <a:buChar char="-"/>
            </a:pPr>
            <a:endParaRPr lang="en-US" sz="2100">
              <a:latin typeface="Century Gothic"/>
              <a:ea typeface="+mn-lt"/>
              <a:cs typeface="+mn-lt"/>
            </a:endParaRPr>
          </a:p>
          <a:p>
            <a:pPr marL="742950" lvl="1" indent="-285750">
              <a:buFont typeface="Calibri,Sans-Serif"/>
              <a:buChar char="-"/>
            </a:pPr>
            <a:r>
              <a:rPr lang="en-US" sz="2100" b="1" dirty="0">
                <a:latin typeface="Century Gothic"/>
                <a:ea typeface="+mn-lt"/>
                <a:cs typeface="+mn-lt"/>
              </a:rPr>
              <a:t>ARRÊTER de </a:t>
            </a:r>
            <a:r>
              <a:rPr lang="en-US" sz="2100" b="1" dirty="0" err="1">
                <a:latin typeface="Century Gothic"/>
                <a:ea typeface="+mn-lt"/>
                <a:cs typeface="+mn-lt"/>
              </a:rPr>
              <a:t>boire</a:t>
            </a:r>
            <a:r>
              <a:rPr lang="en-US" sz="2100" b="1" dirty="0">
                <a:latin typeface="Century Gothic"/>
                <a:ea typeface="+mn-lt"/>
                <a:cs typeface="+mn-lt"/>
              </a:rPr>
              <a:t> après le souper</a:t>
            </a:r>
            <a:r>
              <a:rPr lang="en-US" sz="2100" dirty="0">
                <a:latin typeface="Century Gothic"/>
                <a:ea typeface="+mn-lt"/>
                <a:cs typeface="+mn-lt"/>
              </a:rPr>
              <a:t>/</a:t>
            </a:r>
            <a:r>
              <a:rPr lang="en-US" sz="2100" dirty="0" err="1">
                <a:latin typeface="Century Gothic"/>
                <a:ea typeface="+mn-lt"/>
                <a:cs typeface="+mn-lt"/>
              </a:rPr>
              <a:t>avant</a:t>
            </a:r>
            <a:r>
              <a:rPr lang="en-US" sz="2100" dirty="0">
                <a:latin typeface="Century Gothic"/>
                <a:ea typeface="+mn-lt"/>
                <a:cs typeface="+mn-lt"/>
              </a:rPr>
              <a:t> de se </a:t>
            </a:r>
            <a:r>
              <a:rPr lang="en-US" sz="2100" dirty="0" err="1">
                <a:latin typeface="Century Gothic"/>
                <a:ea typeface="+mn-lt"/>
                <a:cs typeface="+mn-lt"/>
              </a:rPr>
              <a:t>coucher</a:t>
            </a:r>
            <a:endParaRPr lang="en-US" sz="2100" dirty="0">
              <a:latin typeface="Century Gothic"/>
              <a:cs typeface="Calibri"/>
            </a:endParaRPr>
          </a:p>
          <a:p>
            <a:pPr marL="285750" indent="-285750">
              <a:buFont typeface="Calibri,Sans-Serif"/>
              <a:buChar char="-"/>
            </a:pPr>
            <a:endParaRPr lang="en-US" sz="2100">
              <a:latin typeface="Century Gothic"/>
              <a:cs typeface="Calibri"/>
            </a:endParaRPr>
          </a:p>
          <a:p>
            <a:pPr marL="285750" indent="-285750">
              <a:buFont typeface="Calibri,Sans-Serif"/>
              <a:buChar char="-"/>
            </a:pPr>
            <a:endParaRPr lang="en-US" sz="2100">
              <a:latin typeface="Century Gothic"/>
              <a:cs typeface="Calibri"/>
            </a:endParaRPr>
          </a:p>
          <a:p>
            <a:pPr marL="285750" indent="-285750">
              <a:buFont typeface="Calibri,Sans-Serif"/>
              <a:buChar char="-"/>
            </a:pPr>
            <a:endParaRPr lang="en-US" sz="2100">
              <a:latin typeface="Century Gothic"/>
              <a:cs typeface="Calibri"/>
            </a:endParaRPr>
          </a:p>
          <a:p>
            <a:pPr marL="742950" lvl="1" indent="-285750">
              <a:buFont typeface="Calibri,Sans-Serif"/>
              <a:buChar char="-"/>
            </a:pPr>
            <a:r>
              <a:rPr lang="en-US" sz="2100" b="1" dirty="0">
                <a:latin typeface="Century Gothic"/>
                <a:cs typeface="Calibri"/>
              </a:rPr>
              <a:t>ARRÊTER</a:t>
            </a:r>
            <a:r>
              <a:rPr lang="en-US" sz="2100" b="1" dirty="0">
                <a:latin typeface="Century Gothic"/>
                <a:ea typeface="+mn-lt"/>
                <a:cs typeface="+mn-lt"/>
              </a:rPr>
              <a:t> de </a:t>
            </a:r>
            <a:r>
              <a:rPr lang="en-US" sz="2100" b="1" dirty="0" err="1">
                <a:latin typeface="Century Gothic"/>
                <a:ea typeface="+mn-lt"/>
                <a:cs typeface="+mn-lt"/>
              </a:rPr>
              <a:t>regarder</a:t>
            </a:r>
            <a:r>
              <a:rPr lang="en-US" sz="2100" b="1" dirty="0">
                <a:latin typeface="Century Gothic"/>
                <a:ea typeface="+mn-lt"/>
                <a:cs typeface="+mn-lt"/>
              </a:rPr>
              <a:t> des </a:t>
            </a:r>
            <a:r>
              <a:rPr lang="en-US" sz="2100" b="1" dirty="0" err="1">
                <a:latin typeface="Century Gothic"/>
                <a:ea typeface="+mn-lt"/>
                <a:cs typeface="+mn-lt"/>
              </a:rPr>
              <a:t>écrans</a:t>
            </a:r>
            <a:r>
              <a:rPr lang="en-US" sz="2100" dirty="0">
                <a:latin typeface="Century Gothic"/>
                <a:ea typeface="+mn-lt"/>
                <a:cs typeface="+mn-lt"/>
              </a:rPr>
              <a:t> </a:t>
            </a:r>
            <a:r>
              <a:rPr lang="en-US" sz="2100" dirty="0" err="1">
                <a:latin typeface="Century Gothic"/>
                <a:ea typeface="+mn-lt"/>
                <a:cs typeface="+mn-lt"/>
              </a:rPr>
              <a:t>avant</a:t>
            </a:r>
            <a:r>
              <a:rPr lang="en-US" sz="2100" dirty="0">
                <a:latin typeface="Century Gothic"/>
                <a:ea typeface="+mn-lt"/>
                <a:cs typeface="+mn-lt"/>
              </a:rPr>
              <a:t> de se </a:t>
            </a:r>
            <a:r>
              <a:rPr lang="en-US" sz="2100" dirty="0" err="1">
                <a:latin typeface="Century Gothic"/>
                <a:ea typeface="+mn-lt"/>
                <a:cs typeface="+mn-lt"/>
              </a:rPr>
              <a:t>coucher</a:t>
            </a:r>
            <a:endParaRPr lang="en-US" dirty="0">
              <a:latin typeface="Century Gothic"/>
              <a:ea typeface="+mn-lt"/>
              <a:cs typeface="+mn-lt"/>
            </a:endParaRPr>
          </a:p>
          <a:p>
            <a:pPr marL="742950" lvl="1" indent="-285750">
              <a:buFont typeface="Calibri,Sans-Serif"/>
              <a:buChar char="-"/>
            </a:pPr>
            <a:endParaRPr lang="en-US" sz="2100" dirty="0">
              <a:latin typeface="Century Gothic"/>
              <a:ea typeface="+mn-lt"/>
              <a:cs typeface="+mn-lt"/>
            </a:endParaRPr>
          </a:p>
          <a:p>
            <a:pPr lvl="2"/>
            <a:r>
              <a:rPr lang="en-US" sz="2100" b="1" dirty="0">
                <a:latin typeface="Century Gothic"/>
                <a:ea typeface="+mn-lt"/>
                <a:cs typeface="+mn-lt"/>
              </a:rPr>
              <a:t>Pas de </a:t>
            </a:r>
            <a:r>
              <a:rPr lang="en-US" sz="2100" b="1" dirty="0" err="1">
                <a:latin typeface="Century Gothic"/>
                <a:ea typeface="+mn-lt"/>
                <a:cs typeface="+mn-lt"/>
              </a:rPr>
              <a:t>télévision</a:t>
            </a:r>
            <a:r>
              <a:rPr lang="en-US" sz="2100" b="1" dirty="0">
                <a:latin typeface="Century Gothic"/>
                <a:ea typeface="+mn-lt"/>
                <a:cs typeface="+mn-lt"/>
              </a:rPr>
              <a:t>/</a:t>
            </a:r>
            <a:r>
              <a:rPr lang="en-US" sz="2100" b="1" dirty="0" err="1">
                <a:latin typeface="Century Gothic"/>
                <a:ea typeface="+mn-lt"/>
                <a:cs typeface="+mn-lt"/>
              </a:rPr>
              <a:t>téléphone</a:t>
            </a:r>
            <a:r>
              <a:rPr lang="en-US" sz="2100" b="1" dirty="0">
                <a:latin typeface="Century Gothic"/>
                <a:ea typeface="+mn-lt"/>
                <a:cs typeface="+mn-lt"/>
              </a:rPr>
              <a:t>/</a:t>
            </a:r>
            <a:r>
              <a:rPr lang="en-US" sz="2100" b="1" dirty="0" err="1">
                <a:latin typeface="Century Gothic"/>
                <a:ea typeface="+mn-lt"/>
                <a:cs typeface="+mn-lt"/>
              </a:rPr>
              <a:t>ordinateur</a:t>
            </a:r>
            <a:r>
              <a:rPr lang="en-US" sz="2100" b="1" dirty="0">
                <a:latin typeface="Century Gothic"/>
                <a:ea typeface="+mn-lt"/>
                <a:cs typeface="+mn-lt"/>
              </a:rPr>
              <a:t> 30 minutes </a:t>
            </a:r>
            <a:r>
              <a:rPr lang="en-US" sz="2100" b="1" dirty="0" err="1">
                <a:latin typeface="Century Gothic"/>
                <a:ea typeface="+mn-lt"/>
                <a:cs typeface="+mn-lt"/>
              </a:rPr>
              <a:t>avant</a:t>
            </a:r>
            <a:r>
              <a:rPr lang="en-US" sz="2100" dirty="0">
                <a:latin typeface="Century Gothic"/>
                <a:ea typeface="+mn-lt"/>
                <a:cs typeface="+mn-lt"/>
              </a:rPr>
              <a:t> </a:t>
            </a:r>
            <a:r>
              <a:rPr lang="en-US" sz="2100" dirty="0" err="1">
                <a:latin typeface="Century Gothic"/>
                <a:ea typeface="+mn-lt"/>
                <a:cs typeface="+mn-lt"/>
              </a:rPr>
              <a:t>d'aller</a:t>
            </a:r>
            <a:r>
              <a:rPr lang="en-US" sz="2100" dirty="0">
                <a:latin typeface="Century Gothic"/>
                <a:ea typeface="+mn-lt"/>
                <a:cs typeface="+mn-lt"/>
              </a:rPr>
              <a:t> au lit</a:t>
            </a:r>
            <a:endParaRPr lang="en-US" dirty="0">
              <a:latin typeface="Century Gothic"/>
              <a:ea typeface="+mn-lt"/>
              <a:cs typeface="+mn-lt"/>
            </a:endParaRPr>
          </a:p>
          <a:p>
            <a:endParaRPr lang="en-US" sz="2200">
              <a:latin typeface="Century Gothic"/>
              <a:cs typeface="Calibri"/>
            </a:endParaRPr>
          </a:p>
          <a:p>
            <a:endParaRPr lang="en-US">
              <a:latin typeface="Century Gothic"/>
              <a:cs typeface="Calibri"/>
            </a:endParaRPr>
          </a:p>
        </p:txBody>
      </p:sp>
      <p:pic>
        <p:nvPicPr>
          <p:cNvPr id="3" name="Picture 6">
            <a:extLst>
              <a:ext uri="{FF2B5EF4-FFF2-40B4-BE49-F238E27FC236}">
                <a16:creationId xmlns:a16="http://schemas.microsoft.com/office/drawing/2014/main" id="{74DD7B9C-F431-8D04-EE6A-4444BF7640F6}"/>
              </a:ext>
            </a:extLst>
          </p:cNvPr>
          <p:cNvPicPr>
            <a:picLocks noChangeAspect="1"/>
          </p:cNvPicPr>
          <p:nvPr/>
        </p:nvPicPr>
        <p:blipFill>
          <a:blip r:embed="rId3"/>
          <a:stretch>
            <a:fillRect/>
          </a:stretch>
        </p:blipFill>
        <p:spPr>
          <a:xfrm>
            <a:off x="4265457" y="-6027"/>
            <a:ext cx="740222" cy="754708"/>
          </a:xfrm>
          <a:prstGeom prst="rect">
            <a:avLst/>
          </a:prstGeom>
        </p:spPr>
      </p:pic>
      <p:sp>
        <p:nvSpPr>
          <p:cNvPr id="7" name="TextBox 6">
            <a:extLst>
              <a:ext uri="{FF2B5EF4-FFF2-40B4-BE49-F238E27FC236}">
                <a16:creationId xmlns:a16="http://schemas.microsoft.com/office/drawing/2014/main" id="{9A432FBE-249C-77E9-6B53-BE252821103C}"/>
              </a:ext>
            </a:extLst>
          </p:cNvPr>
          <p:cNvSpPr txBox="1"/>
          <p:nvPr/>
        </p:nvSpPr>
        <p:spPr>
          <a:xfrm>
            <a:off x="2403717" y="8718940"/>
            <a:ext cx="491253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latin typeface="Century Gothic"/>
            </a:endParaRPr>
          </a:p>
        </p:txBody>
      </p:sp>
      <p:pic>
        <p:nvPicPr>
          <p:cNvPr id="8" name="Picture 8">
            <a:extLst>
              <a:ext uri="{FF2B5EF4-FFF2-40B4-BE49-F238E27FC236}">
                <a16:creationId xmlns:a16="http://schemas.microsoft.com/office/drawing/2014/main" id="{8AB2CDC2-92C2-6D8C-68EC-7A4EF294BB04}"/>
              </a:ext>
            </a:extLst>
          </p:cNvPr>
          <p:cNvPicPr>
            <a:picLocks noChangeAspect="1"/>
          </p:cNvPicPr>
          <p:nvPr/>
        </p:nvPicPr>
        <p:blipFill>
          <a:blip r:embed="rId4"/>
          <a:stretch>
            <a:fillRect/>
          </a:stretch>
        </p:blipFill>
        <p:spPr>
          <a:xfrm>
            <a:off x="-4029" y="8491249"/>
            <a:ext cx="1133238" cy="1114425"/>
          </a:xfrm>
          <a:prstGeom prst="rect">
            <a:avLst/>
          </a:prstGeom>
        </p:spPr>
      </p:pic>
      <p:sp>
        <p:nvSpPr>
          <p:cNvPr id="9" name="TextBox 1">
            <a:extLst>
              <a:ext uri="{FF2B5EF4-FFF2-40B4-BE49-F238E27FC236}">
                <a16:creationId xmlns:a16="http://schemas.microsoft.com/office/drawing/2014/main" id="{F33847FF-D292-191E-D77E-25F18C58BB33}"/>
              </a:ext>
            </a:extLst>
          </p:cNvPr>
          <p:cNvSpPr txBox="1"/>
          <p:nvPr/>
        </p:nvSpPr>
        <p:spPr>
          <a:xfrm>
            <a:off x="919363" y="8483614"/>
            <a:ext cx="6391886" cy="123110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a:latin typeface="Century Gothic"/>
                <a:cs typeface="Segoe UI"/>
              </a:rPr>
              <a:t>​          </a:t>
            </a:r>
            <a:r>
              <a:rPr lang="en-CA" sz="2000" b="1">
                <a:latin typeface="Century Gothic"/>
                <a:cs typeface="Segoe UI"/>
              </a:rPr>
              <a:t>Questions? </a:t>
            </a:r>
            <a:r>
              <a:rPr lang="en-CA" sz="2000">
                <a:latin typeface="Century Gothic"/>
                <a:cs typeface="Segoe UI"/>
              </a:rPr>
              <a:t>​</a:t>
            </a:r>
            <a:endParaRPr lang="en-US" sz="2000">
              <a:latin typeface="Century Gothic"/>
              <a:cs typeface="Calibri"/>
            </a:endParaRPr>
          </a:p>
          <a:p>
            <a:r>
              <a:rPr lang="en-US" err="1">
                <a:latin typeface="Century Gothic"/>
                <a:ea typeface="+mn-lt"/>
                <a:cs typeface="+mn-lt"/>
              </a:rPr>
              <a:t>Consultez</a:t>
            </a:r>
            <a:r>
              <a:rPr lang="en-US">
                <a:latin typeface="Century Gothic"/>
                <a:ea typeface="+mn-lt"/>
                <a:cs typeface="+mn-lt"/>
              </a:rPr>
              <a:t> </a:t>
            </a:r>
            <a:r>
              <a:rPr lang="en-US" err="1">
                <a:latin typeface="Century Gothic"/>
                <a:ea typeface="+mn-lt"/>
                <a:cs typeface="+mn-lt"/>
              </a:rPr>
              <a:t>votre</a:t>
            </a:r>
            <a:r>
              <a:rPr lang="en-US">
                <a:latin typeface="Century Gothic"/>
                <a:ea typeface="+mn-lt"/>
                <a:cs typeface="+mn-lt"/>
              </a:rPr>
              <a:t> </a:t>
            </a:r>
            <a:r>
              <a:rPr lang="en-US" err="1">
                <a:latin typeface="Century Gothic"/>
                <a:ea typeface="+mn-lt"/>
                <a:cs typeface="+mn-lt"/>
              </a:rPr>
              <a:t>médecin</a:t>
            </a:r>
            <a:r>
              <a:rPr lang="en-US">
                <a:latin typeface="Century Gothic"/>
                <a:ea typeface="+mn-lt"/>
                <a:cs typeface="+mn-lt"/>
              </a:rPr>
              <a:t> au </a:t>
            </a:r>
            <a:r>
              <a:rPr lang="en-US" err="1">
                <a:latin typeface="Century Gothic"/>
                <a:ea typeface="+mn-lt"/>
                <a:cs typeface="+mn-lt"/>
              </a:rPr>
              <a:t>sujet</a:t>
            </a:r>
            <a:r>
              <a:rPr lang="en-US">
                <a:latin typeface="Century Gothic"/>
                <a:ea typeface="+mn-lt"/>
                <a:cs typeface="+mn-lt"/>
              </a:rPr>
              <a:t> des </a:t>
            </a:r>
            <a:r>
              <a:rPr lang="en-US" err="1">
                <a:latin typeface="Century Gothic"/>
                <a:ea typeface="+mn-lt"/>
                <a:cs typeface="+mn-lt"/>
              </a:rPr>
              <a:t>problèmes</a:t>
            </a:r>
            <a:r>
              <a:rPr lang="en-US">
                <a:latin typeface="Century Gothic"/>
                <a:ea typeface="+mn-lt"/>
                <a:cs typeface="+mn-lt"/>
              </a:rPr>
              <a:t> de </a:t>
            </a:r>
            <a:r>
              <a:rPr lang="en-US" err="1">
                <a:latin typeface="Century Gothic"/>
                <a:ea typeface="+mn-lt"/>
                <a:cs typeface="+mn-lt"/>
              </a:rPr>
              <a:t>sommeil</a:t>
            </a:r>
            <a:r>
              <a:rPr lang="en-US">
                <a:latin typeface="Century Gothic"/>
                <a:ea typeface="+mn-lt"/>
                <a:cs typeface="+mn-lt"/>
              </a:rPr>
              <a:t> </a:t>
            </a:r>
            <a:r>
              <a:rPr lang="en-US" err="1">
                <a:latin typeface="Century Gothic"/>
                <a:ea typeface="+mn-lt"/>
                <a:cs typeface="+mn-lt"/>
              </a:rPr>
              <a:t>en</a:t>
            </a:r>
            <a:r>
              <a:rPr lang="en-US">
                <a:latin typeface="Century Gothic"/>
                <a:ea typeface="+mn-lt"/>
                <a:cs typeface="+mn-lt"/>
              </a:rPr>
              <a:t> </a:t>
            </a:r>
            <a:r>
              <a:rPr lang="en-US" err="1">
                <a:latin typeface="Century Gothic"/>
                <a:ea typeface="+mn-lt"/>
                <a:cs typeface="+mn-lt"/>
              </a:rPr>
              <a:t>cas</a:t>
            </a:r>
            <a:r>
              <a:rPr lang="en-US">
                <a:latin typeface="Century Gothic"/>
                <a:ea typeface="+mn-lt"/>
                <a:cs typeface="+mn-lt"/>
              </a:rPr>
              <a:t> de cause </a:t>
            </a:r>
            <a:r>
              <a:rPr lang="en-US" err="1">
                <a:latin typeface="Century Gothic"/>
                <a:ea typeface="+mn-lt"/>
                <a:cs typeface="+mn-lt"/>
              </a:rPr>
              <a:t>ou</a:t>
            </a:r>
            <a:r>
              <a:rPr lang="en-US">
                <a:latin typeface="Century Gothic"/>
                <a:ea typeface="+mn-lt"/>
                <a:cs typeface="+mn-lt"/>
              </a:rPr>
              <a:t> de solution </a:t>
            </a:r>
            <a:r>
              <a:rPr lang="en-US" err="1">
                <a:latin typeface="Century Gothic"/>
                <a:ea typeface="+mn-lt"/>
                <a:cs typeface="+mn-lt"/>
              </a:rPr>
              <a:t>médicale</a:t>
            </a:r>
            <a:endParaRPr lang="en-US">
              <a:latin typeface="Century Gothic"/>
            </a:endParaRPr>
          </a:p>
          <a:p>
            <a:endParaRPr lang="en-CA" b="1">
              <a:latin typeface="Century Gothic"/>
              <a:cs typeface="Segoe UI"/>
            </a:endParaRPr>
          </a:p>
        </p:txBody>
      </p:sp>
      <p:pic>
        <p:nvPicPr>
          <p:cNvPr id="10" name="Picture 10">
            <a:extLst>
              <a:ext uri="{FF2B5EF4-FFF2-40B4-BE49-F238E27FC236}">
                <a16:creationId xmlns:a16="http://schemas.microsoft.com/office/drawing/2014/main" id="{79B9BB23-3C40-2369-CB4D-07E40E70B7A8}"/>
              </a:ext>
            </a:extLst>
          </p:cNvPr>
          <p:cNvPicPr>
            <a:picLocks noChangeAspect="1"/>
          </p:cNvPicPr>
          <p:nvPr/>
        </p:nvPicPr>
        <p:blipFill>
          <a:blip r:embed="rId5"/>
          <a:stretch>
            <a:fillRect/>
          </a:stretch>
        </p:blipFill>
        <p:spPr>
          <a:xfrm>
            <a:off x="-5731" y="2642958"/>
            <a:ext cx="926754" cy="942076"/>
          </a:xfrm>
          <a:prstGeom prst="rect">
            <a:avLst/>
          </a:prstGeom>
        </p:spPr>
      </p:pic>
      <p:pic>
        <p:nvPicPr>
          <p:cNvPr id="11" name="Picture 11">
            <a:extLst>
              <a:ext uri="{FF2B5EF4-FFF2-40B4-BE49-F238E27FC236}">
                <a16:creationId xmlns:a16="http://schemas.microsoft.com/office/drawing/2014/main" id="{124FA906-A5D0-05F1-C409-6AFA6E9C6CB1}"/>
              </a:ext>
            </a:extLst>
          </p:cNvPr>
          <p:cNvPicPr>
            <a:picLocks noChangeAspect="1"/>
          </p:cNvPicPr>
          <p:nvPr/>
        </p:nvPicPr>
        <p:blipFill>
          <a:blip r:embed="rId6"/>
          <a:stretch>
            <a:fillRect/>
          </a:stretch>
        </p:blipFill>
        <p:spPr>
          <a:xfrm>
            <a:off x="83390" y="4516965"/>
            <a:ext cx="829001" cy="876868"/>
          </a:xfrm>
          <a:prstGeom prst="rect">
            <a:avLst/>
          </a:prstGeom>
        </p:spPr>
      </p:pic>
      <p:pic>
        <p:nvPicPr>
          <p:cNvPr id="12" name="Picture 12">
            <a:extLst>
              <a:ext uri="{FF2B5EF4-FFF2-40B4-BE49-F238E27FC236}">
                <a16:creationId xmlns:a16="http://schemas.microsoft.com/office/drawing/2014/main" id="{5A7940E3-030A-737B-B0FE-F6FDFAF0C59F}"/>
              </a:ext>
            </a:extLst>
          </p:cNvPr>
          <p:cNvPicPr>
            <a:picLocks noChangeAspect="1"/>
          </p:cNvPicPr>
          <p:nvPr/>
        </p:nvPicPr>
        <p:blipFill>
          <a:blip r:embed="rId7"/>
          <a:stretch>
            <a:fillRect/>
          </a:stretch>
        </p:blipFill>
        <p:spPr>
          <a:xfrm>
            <a:off x="-104175" y="6479476"/>
            <a:ext cx="1122261" cy="1137701"/>
          </a:xfrm>
          <a:prstGeom prst="rect">
            <a:avLst/>
          </a:prstGeom>
        </p:spPr>
      </p:pic>
      <p:sp>
        <p:nvSpPr>
          <p:cNvPr id="16" name="TextBox 15">
            <a:extLst>
              <a:ext uri="{FF2B5EF4-FFF2-40B4-BE49-F238E27FC236}">
                <a16:creationId xmlns:a16="http://schemas.microsoft.com/office/drawing/2014/main" id="{089A40CA-ECB9-06BB-9BF1-84C566FB8A9E}"/>
              </a:ext>
            </a:extLst>
          </p:cNvPr>
          <p:cNvSpPr txBox="1"/>
          <p:nvPr/>
        </p:nvSpPr>
        <p:spPr>
          <a:xfrm>
            <a:off x="-2528" y="-898"/>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cs typeface="Calibri"/>
              </a:rPr>
              <a:t>Conseils</a:t>
            </a:r>
            <a:r>
              <a:rPr lang="en-US" sz="2400" b="1">
                <a:latin typeface="Century Gothic"/>
                <a:ea typeface="+mn-lt"/>
                <a:cs typeface="+mn-lt"/>
              </a:rPr>
              <a:t> pour </a:t>
            </a:r>
            <a:r>
              <a:rPr lang="en-US" sz="2400" b="1" err="1">
                <a:latin typeface="Century Gothic"/>
                <a:ea typeface="+mn-lt"/>
                <a:cs typeface="+mn-lt"/>
              </a:rPr>
              <a:t>mieux</a:t>
            </a:r>
            <a:r>
              <a:rPr lang="en-US" sz="2400" b="1">
                <a:latin typeface="Century Gothic"/>
                <a:ea typeface="+mn-lt"/>
                <a:cs typeface="+mn-lt"/>
              </a:rPr>
              <a:t> </a:t>
            </a:r>
            <a:r>
              <a:rPr lang="en-US" sz="2400" b="1" err="1">
                <a:latin typeface="Century Gothic"/>
                <a:ea typeface="+mn-lt"/>
                <a:cs typeface="+mn-lt"/>
              </a:rPr>
              <a:t>dormir</a:t>
            </a:r>
            <a:endParaRPr lang="en-US" sz="2400" b="1">
              <a:latin typeface="Century Gothic"/>
              <a:cs typeface="Cavolini"/>
            </a:endParaRPr>
          </a:p>
        </p:txBody>
      </p:sp>
      <p:sp>
        <p:nvSpPr>
          <p:cNvPr id="13" name="TextBox 12">
            <a:extLst>
              <a:ext uri="{FF2B5EF4-FFF2-40B4-BE49-F238E27FC236}">
                <a16:creationId xmlns:a16="http://schemas.microsoft.com/office/drawing/2014/main" id="{08B27F7A-062B-F11F-F8A6-AE09B4F8E75F}"/>
              </a:ext>
            </a:extLst>
          </p:cNvPr>
          <p:cNvSpPr txBox="1"/>
          <p:nvPr/>
        </p:nvSpPr>
        <p:spPr>
          <a:xfrm>
            <a:off x="-13689" y="9840756"/>
            <a:ext cx="5020986"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t>Adapté de: Bruyere Continuing Care. (2020). Occupational Therapy Tips to Help you Sleep Better. </a:t>
            </a:r>
            <a:r>
              <a:rPr lang="en-US" sz="800">
                <a:cs typeface="Calibri"/>
              </a:rPr>
              <a:t>​</a:t>
            </a:r>
            <a:endParaRPr lang="en-US"/>
          </a:p>
        </p:txBody>
      </p:sp>
    </p:spTree>
    <p:extLst>
      <p:ext uri="{BB962C8B-B14F-4D97-AF65-F5344CB8AC3E}">
        <p14:creationId xmlns:p14="http://schemas.microsoft.com/office/powerpoint/2010/main" val="785886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A picture containing text, sign&#10;&#10;Description automatically generated">
            <a:extLst>
              <a:ext uri="{FF2B5EF4-FFF2-40B4-BE49-F238E27FC236}">
                <a16:creationId xmlns:a16="http://schemas.microsoft.com/office/drawing/2014/main" id="{D0B7C51A-16D9-D70E-6CAE-6E8274E53BC7}"/>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77661BDE-B2CB-64B0-D473-3B33C5B20CA2}"/>
              </a:ext>
            </a:extLst>
          </p:cNvPr>
          <p:cNvSpPr txBox="1"/>
          <p:nvPr/>
        </p:nvSpPr>
        <p:spPr>
          <a:xfrm>
            <a:off x="127152" y="663811"/>
            <a:ext cx="7149203" cy="78329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dirty="0">
                <a:latin typeface="Century Gothic"/>
                <a:cs typeface="Calibri"/>
              </a:rPr>
              <a:t>Les </a:t>
            </a:r>
            <a:r>
              <a:rPr lang="en-US" sz="2000" b="1" dirty="0" err="1">
                <a:latin typeface="Century Gothic"/>
                <a:cs typeface="Calibri"/>
              </a:rPr>
              <a:t>adultes</a:t>
            </a:r>
            <a:r>
              <a:rPr lang="en-US" sz="2000" dirty="0">
                <a:latin typeface="Century Gothic"/>
                <a:cs typeface="Calibri"/>
              </a:rPr>
              <a:t> </a:t>
            </a:r>
            <a:r>
              <a:rPr lang="en-US" sz="2000" dirty="0" err="1">
                <a:latin typeface="Century Gothic"/>
                <a:cs typeface="Calibri"/>
              </a:rPr>
              <a:t>ont</a:t>
            </a:r>
            <a:r>
              <a:rPr lang="en-US" sz="2000" dirty="0">
                <a:latin typeface="Century Gothic"/>
                <a:cs typeface="Calibri"/>
              </a:rPr>
              <a:t> </a:t>
            </a:r>
            <a:r>
              <a:rPr lang="en-US" sz="2000" dirty="0" err="1">
                <a:latin typeface="Century Gothic"/>
                <a:cs typeface="Calibri"/>
              </a:rPr>
              <a:t>besoin</a:t>
            </a:r>
            <a:r>
              <a:rPr lang="en-US" sz="2000" dirty="0">
                <a:latin typeface="Century Gothic"/>
                <a:cs typeface="Calibri"/>
              </a:rPr>
              <a:t> de </a:t>
            </a:r>
            <a:r>
              <a:rPr lang="en-US" sz="2000" b="1" dirty="0">
                <a:latin typeface="Century Gothic"/>
                <a:cs typeface="Calibri"/>
              </a:rPr>
              <a:t>6 à 9 </a:t>
            </a:r>
            <a:r>
              <a:rPr lang="en-US" sz="2000" b="1" dirty="0" err="1">
                <a:latin typeface="Century Gothic"/>
                <a:cs typeface="Calibri"/>
              </a:rPr>
              <a:t>heures</a:t>
            </a:r>
            <a:r>
              <a:rPr lang="en-US" sz="2000" dirty="0">
                <a:latin typeface="Century Gothic"/>
                <a:cs typeface="Calibri"/>
              </a:rPr>
              <a:t> de </a:t>
            </a:r>
            <a:r>
              <a:rPr lang="en-US" sz="2000" dirty="0" err="1">
                <a:latin typeface="Century Gothic"/>
                <a:cs typeface="Calibri"/>
              </a:rPr>
              <a:t>sommeil</a:t>
            </a:r>
            <a:r>
              <a:rPr lang="en-US" sz="2000" dirty="0">
                <a:latin typeface="Century Gothic"/>
                <a:cs typeface="Calibri"/>
              </a:rPr>
              <a:t> </a:t>
            </a:r>
            <a:r>
              <a:rPr lang="en-US" sz="2000" b="1" dirty="0" err="1">
                <a:latin typeface="Century Gothic"/>
                <a:cs typeface="Calibri"/>
              </a:rPr>
              <a:t>chaque</a:t>
            </a:r>
            <a:r>
              <a:rPr lang="en-US" sz="2000" b="1" dirty="0">
                <a:latin typeface="Century Gothic"/>
                <a:cs typeface="Calibri"/>
              </a:rPr>
              <a:t> </a:t>
            </a:r>
            <a:r>
              <a:rPr lang="en-US" sz="2000" b="1" dirty="0" err="1">
                <a:latin typeface="Century Gothic"/>
                <a:cs typeface="Calibri"/>
              </a:rPr>
              <a:t>nuit</a:t>
            </a:r>
            <a:r>
              <a:rPr lang="en-US" sz="2000" dirty="0">
                <a:latin typeface="Century Gothic"/>
                <a:cs typeface="Calibri"/>
              </a:rPr>
              <a:t> </a:t>
            </a:r>
            <a:endParaRPr lang="en-US" sz="2000" dirty="0">
              <a:latin typeface="Century Gothic"/>
              <a:ea typeface="+mn-lt"/>
              <a:cs typeface="+mn-lt"/>
            </a:endParaRPr>
          </a:p>
          <a:p>
            <a:pPr algn="ctr"/>
            <a:endParaRPr lang="en-US" sz="2400">
              <a:latin typeface="Century Gothic"/>
              <a:ea typeface="+mn-lt"/>
              <a:cs typeface="+mn-lt"/>
            </a:endParaRPr>
          </a:p>
          <a:p>
            <a:pPr algn="ctr"/>
            <a:r>
              <a:rPr lang="en-US" sz="2400" u="sng" dirty="0">
                <a:latin typeface="Century Gothic"/>
                <a:cs typeface="Calibri"/>
              </a:rPr>
              <a:t>Comment</a:t>
            </a:r>
            <a:r>
              <a:rPr lang="en-US" sz="2400" b="1" u="sng" dirty="0">
                <a:latin typeface="Century Gothic"/>
                <a:cs typeface="Calibri"/>
              </a:rPr>
              <a:t> </a:t>
            </a:r>
            <a:r>
              <a:rPr lang="en-US" sz="2400" b="1" u="sng" dirty="0" err="1">
                <a:latin typeface="Century Gothic"/>
                <a:cs typeface="Calibri"/>
              </a:rPr>
              <a:t>mieux</a:t>
            </a:r>
            <a:r>
              <a:rPr lang="en-US" sz="2400" b="1" u="sng" dirty="0">
                <a:latin typeface="Century Gothic"/>
                <a:cs typeface="Calibri"/>
              </a:rPr>
              <a:t> </a:t>
            </a:r>
            <a:r>
              <a:rPr lang="en-US" sz="2400" b="1" u="sng" dirty="0" err="1">
                <a:latin typeface="Century Gothic"/>
                <a:cs typeface="Calibri"/>
              </a:rPr>
              <a:t>dormir</a:t>
            </a:r>
            <a:endParaRPr lang="en-US" sz="2400" dirty="0">
              <a:latin typeface="Century Gothic"/>
              <a:ea typeface="+mn-lt"/>
              <a:cs typeface="+mn-lt"/>
            </a:endParaRPr>
          </a:p>
          <a:p>
            <a:r>
              <a:rPr lang="en-US" sz="2400" u="sng" dirty="0">
                <a:latin typeface="Century Gothic"/>
                <a:cs typeface="Calibri"/>
              </a:rPr>
              <a:t>À </a:t>
            </a:r>
            <a:r>
              <a:rPr lang="en-US" sz="2400" b="1" u="sng" dirty="0">
                <a:latin typeface="Century Gothic"/>
                <a:cs typeface="Calibri"/>
              </a:rPr>
              <a:t>ARRÊTER</a:t>
            </a:r>
            <a:r>
              <a:rPr lang="en-US" sz="2400" u="sng" dirty="0">
                <a:latin typeface="Century Gothic"/>
                <a:cs typeface="Calibri"/>
              </a:rPr>
              <a:t>: </a:t>
            </a:r>
            <a:endParaRPr lang="en-US" sz="2400" dirty="0">
              <a:latin typeface="Century Gothic"/>
              <a:ea typeface="+mn-lt"/>
              <a:cs typeface="+mn-lt"/>
            </a:endParaRPr>
          </a:p>
          <a:p>
            <a:endParaRPr lang="en-US" sz="2400" b="1">
              <a:latin typeface="Century Gothic"/>
              <a:cs typeface="Calibri"/>
            </a:endParaRPr>
          </a:p>
          <a:p>
            <a:endParaRPr lang="en-US" sz="2400" b="1">
              <a:latin typeface="Century Gothic"/>
              <a:cs typeface="Calibri"/>
            </a:endParaRPr>
          </a:p>
          <a:p>
            <a:pPr algn="ctr"/>
            <a:r>
              <a:rPr lang="en-US" sz="600" dirty="0">
                <a:latin typeface="Century Gothic"/>
                <a:cs typeface="Calibri"/>
              </a:rPr>
              <a:t>   </a:t>
            </a:r>
          </a:p>
          <a:p>
            <a:pPr marL="742950" lvl="1" indent="-285750">
              <a:buFont typeface="Calibri,Sans-Serif"/>
              <a:buChar char="-"/>
            </a:pPr>
            <a:r>
              <a:rPr lang="en-US" sz="2100" dirty="0">
                <a:latin typeface="Century Gothic"/>
                <a:ea typeface="+mn-lt"/>
                <a:cs typeface="+mn-lt"/>
              </a:rPr>
              <a:t>ARRÊTER </a:t>
            </a:r>
            <a:r>
              <a:rPr lang="en-US" sz="2100" dirty="0" err="1">
                <a:latin typeface="Century Gothic"/>
                <a:ea typeface="+mn-lt"/>
                <a:cs typeface="+mn-lt"/>
              </a:rPr>
              <a:t>d’utiliser</a:t>
            </a:r>
            <a:r>
              <a:rPr lang="en-US" sz="2100" dirty="0">
                <a:latin typeface="Century Gothic"/>
                <a:ea typeface="+mn-lt"/>
                <a:cs typeface="+mn-lt"/>
              </a:rPr>
              <a:t> la chambre </a:t>
            </a:r>
            <a:r>
              <a:rPr lang="en-US" sz="2100" dirty="0" err="1">
                <a:latin typeface="Century Gothic"/>
                <a:ea typeface="+mn-lt"/>
                <a:cs typeface="+mn-lt"/>
              </a:rPr>
              <a:t>comme</a:t>
            </a:r>
            <a:r>
              <a:rPr lang="en-US" sz="2100" dirty="0">
                <a:latin typeface="Century Gothic"/>
                <a:ea typeface="+mn-lt"/>
                <a:cs typeface="+mn-lt"/>
              </a:rPr>
              <a:t> bureau/salon</a:t>
            </a:r>
            <a:endParaRPr lang="en-US" dirty="0">
              <a:latin typeface="Century Gothic"/>
              <a:cs typeface="Calibri"/>
            </a:endParaRPr>
          </a:p>
          <a:p>
            <a:pPr marL="742950" lvl="1" indent="-285750">
              <a:buFont typeface="Calibri,Sans-Serif"/>
              <a:buChar char="-"/>
            </a:pPr>
            <a:endParaRPr lang="en-US" sz="2100" dirty="0">
              <a:latin typeface="Century Gothic"/>
              <a:ea typeface="+mn-lt"/>
              <a:cs typeface="+mn-lt"/>
            </a:endParaRPr>
          </a:p>
          <a:p>
            <a:pPr lvl="2"/>
            <a:r>
              <a:rPr lang="en-US" sz="2100" dirty="0">
                <a:latin typeface="Century Gothic"/>
                <a:ea typeface="+mn-lt"/>
                <a:cs typeface="+mn-lt"/>
              </a:rPr>
              <a:t>UTILISER </a:t>
            </a:r>
            <a:r>
              <a:rPr lang="en-US" sz="2100" b="1" dirty="0">
                <a:latin typeface="Century Gothic"/>
                <a:ea typeface="+mn-lt"/>
                <a:cs typeface="+mn-lt"/>
              </a:rPr>
              <a:t>UNIQUEMENT</a:t>
            </a:r>
            <a:r>
              <a:rPr lang="en-US" sz="2100" dirty="0">
                <a:latin typeface="Century Gothic"/>
                <a:ea typeface="+mn-lt"/>
                <a:cs typeface="+mn-lt"/>
              </a:rPr>
              <a:t> la chambre pour </a:t>
            </a:r>
            <a:r>
              <a:rPr lang="en-US" sz="2100" b="1" dirty="0" err="1">
                <a:latin typeface="Century Gothic"/>
                <a:ea typeface="+mn-lt"/>
                <a:cs typeface="+mn-lt"/>
              </a:rPr>
              <a:t>dormir</a:t>
            </a:r>
            <a:r>
              <a:rPr lang="en-US" sz="2100" b="1" dirty="0">
                <a:latin typeface="Century Gothic"/>
                <a:ea typeface="+mn-lt"/>
                <a:cs typeface="+mn-lt"/>
              </a:rPr>
              <a:t>/se </a:t>
            </a:r>
            <a:r>
              <a:rPr lang="en-US" sz="2100" b="1" dirty="0" err="1">
                <a:latin typeface="Century Gothic"/>
                <a:ea typeface="+mn-lt"/>
                <a:cs typeface="+mn-lt"/>
              </a:rPr>
              <a:t>détendre</a:t>
            </a:r>
            <a:endParaRPr lang="en-US" b="1" dirty="0">
              <a:latin typeface="Century Gothic"/>
              <a:cs typeface="Calibri"/>
            </a:endParaRPr>
          </a:p>
          <a:p>
            <a:pPr lvl="2"/>
            <a:endParaRPr lang="en-US" sz="2100" b="1">
              <a:latin typeface="Century Gothic"/>
              <a:cs typeface="Calibri"/>
            </a:endParaRPr>
          </a:p>
          <a:p>
            <a:pPr lvl="2"/>
            <a:endParaRPr lang="en-US" sz="2100" b="1">
              <a:latin typeface="Century Gothic"/>
              <a:cs typeface="Calibri"/>
            </a:endParaRPr>
          </a:p>
          <a:p>
            <a:pPr lvl="2"/>
            <a:endParaRPr lang="en-US" sz="2100" b="1">
              <a:latin typeface="Century Gothic"/>
              <a:cs typeface="Calibri"/>
            </a:endParaRPr>
          </a:p>
          <a:p>
            <a:pPr lvl="2"/>
            <a:endParaRPr lang="en-US" sz="2100" b="1">
              <a:latin typeface="Century Gothic"/>
              <a:cs typeface="Calibri"/>
            </a:endParaRPr>
          </a:p>
          <a:p>
            <a:pPr lvl="2"/>
            <a:endParaRPr lang="en-US" sz="2100" b="1">
              <a:latin typeface="Century Gothic"/>
              <a:cs typeface="Calibri"/>
            </a:endParaRPr>
          </a:p>
          <a:p>
            <a:pPr marL="742950" lvl="1" indent="-285750">
              <a:buFont typeface="Calibri,Sans-Serif"/>
              <a:buChar char="-"/>
            </a:pPr>
            <a:endParaRPr lang="en-US" sz="2100">
              <a:latin typeface="Century Gothic"/>
              <a:cs typeface="Calibri"/>
            </a:endParaRPr>
          </a:p>
          <a:p>
            <a:pPr marL="742950" lvl="1" indent="-285750">
              <a:buFont typeface="Calibri,Sans-Serif"/>
              <a:buChar char="-"/>
            </a:pPr>
            <a:r>
              <a:rPr lang="en-US" sz="2100" b="1" dirty="0">
                <a:latin typeface="Century Gothic"/>
                <a:cs typeface="Calibri"/>
              </a:rPr>
              <a:t>ARRÊTER</a:t>
            </a:r>
            <a:r>
              <a:rPr lang="en-US" sz="2100" b="1" dirty="0">
                <a:latin typeface="Century Gothic"/>
                <a:ea typeface="+mn-lt"/>
                <a:cs typeface="+mn-lt"/>
              </a:rPr>
              <a:t> de faire la </a:t>
            </a:r>
            <a:r>
              <a:rPr lang="en-US" sz="2100" b="1" dirty="0" err="1">
                <a:latin typeface="Century Gothic"/>
                <a:ea typeface="+mn-lt"/>
                <a:cs typeface="+mn-lt"/>
              </a:rPr>
              <a:t>sieste</a:t>
            </a:r>
            <a:r>
              <a:rPr lang="en-US" sz="2100" dirty="0">
                <a:latin typeface="Century Gothic"/>
                <a:ea typeface="+mn-lt"/>
                <a:cs typeface="+mn-lt"/>
              </a:rPr>
              <a:t> pendant la </a:t>
            </a:r>
            <a:r>
              <a:rPr lang="en-US" sz="2100" dirty="0" err="1">
                <a:latin typeface="Century Gothic"/>
                <a:ea typeface="+mn-lt"/>
                <a:cs typeface="+mn-lt"/>
              </a:rPr>
              <a:t>journée</a:t>
            </a:r>
            <a:endParaRPr lang="en-US" dirty="0">
              <a:latin typeface="Century Gothic"/>
              <a:cs typeface="Calibri"/>
            </a:endParaRPr>
          </a:p>
          <a:p>
            <a:pPr marL="742950" lvl="1" indent="-285750">
              <a:buFont typeface="Calibri,Sans-Serif"/>
              <a:buChar char="-"/>
            </a:pPr>
            <a:endParaRPr lang="en-US" sz="2100" dirty="0">
              <a:latin typeface="Century Gothic"/>
              <a:ea typeface="+mn-lt"/>
              <a:cs typeface="+mn-lt"/>
            </a:endParaRPr>
          </a:p>
          <a:p>
            <a:pPr lvl="2"/>
            <a:r>
              <a:rPr lang="en-US" sz="2100" dirty="0">
                <a:latin typeface="Century Gothic"/>
                <a:ea typeface="+mn-lt"/>
                <a:cs typeface="+mn-lt"/>
              </a:rPr>
              <a:t>La </a:t>
            </a:r>
            <a:r>
              <a:rPr lang="en-US" sz="2100" err="1">
                <a:latin typeface="Century Gothic"/>
                <a:ea typeface="+mn-lt"/>
                <a:cs typeface="+mn-lt"/>
              </a:rPr>
              <a:t>sieste</a:t>
            </a:r>
            <a:r>
              <a:rPr lang="en-US" sz="2100" dirty="0">
                <a:latin typeface="Century Gothic"/>
                <a:ea typeface="+mn-lt"/>
                <a:cs typeface="+mn-lt"/>
              </a:rPr>
              <a:t> </a:t>
            </a:r>
            <a:r>
              <a:rPr lang="en-US" sz="2100" err="1">
                <a:latin typeface="Century Gothic"/>
                <a:ea typeface="+mn-lt"/>
                <a:cs typeface="+mn-lt"/>
              </a:rPr>
              <a:t>peut</a:t>
            </a:r>
            <a:r>
              <a:rPr lang="en-US" sz="2100" dirty="0">
                <a:latin typeface="Century Gothic"/>
                <a:ea typeface="+mn-lt"/>
                <a:cs typeface="+mn-lt"/>
              </a:rPr>
              <a:t> causer un </a:t>
            </a:r>
            <a:r>
              <a:rPr lang="en-US" sz="2100" err="1">
                <a:latin typeface="Century Gothic"/>
                <a:ea typeface="+mn-lt"/>
                <a:cs typeface="+mn-lt"/>
              </a:rPr>
              <a:t>sommeil</a:t>
            </a:r>
            <a:r>
              <a:rPr lang="en-US" sz="2100" dirty="0">
                <a:latin typeface="Century Gothic"/>
                <a:ea typeface="+mn-lt"/>
                <a:cs typeface="+mn-lt"/>
              </a:rPr>
              <a:t> </a:t>
            </a:r>
            <a:r>
              <a:rPr lang="en-US" sz="2100" err="1">
                <a:latin typeface="Century Gothic"/>
                <a:ea typeface="+mn-lt"/>
                <a:cs typeface="+mn-lt"/>
              </a:rPr>
              <a:t>insuffisant</a:t>
            </a:r>
            <a:r>
              <a:rPr lang="en-US" sz="2100" dirty="0">
                <a:latin typeface="Century Gothic"/>
                <a:ea typeface="+mn-lt"/>
                <a:cs typeface="+mn-lt"/>
              </a:rPr>
              <a:t> </a:t>
            </a:r>
            <a:endParaRPr lang="en-US" dirty="0">
              <a:latin typeface="Century Gothic"/>
              <a:ea typeface="+mn-lt"/>
              <a:cs typeface="+mn-lt"/>
            </a:endParaRPr>
          </a:p>
          <a:p>
            <a:pPr lvl="2"/>
            <a:r>
              <a:rPr lang="en-US" sz="2100" dirty="0">
                <a:latin typeface="Century Gothic"/>
                <a:ea typeface="+mn-lt"/>
                <a:cs typeface="+mn-lt"/>
              </a:rPr>
              <a:t>la </a:t>
            </a:r>
            <a:r>
              <a:rPr lang="en-US" sz="2100" dirty="0" err="1">
                <a:latin typeface="Century Gothic"/>
                <a:ea typeface="+mn-lt"/>
                <a:cs typeface="+mn-lt"/>
              </a:rPr>
              <a:t>nuit</a:t>
            </a:r>
            <a:endParaRPr lang="en-US" dirty="0">
              <a:latin typeface="Century Gothic"/>
              <a:cs typeface="Calibri" panose="020F0502020204030204"/>
            </a:endParaRPr>
          </a:p>
          <a:p>
            <a:endParaRPr lang="en-US" sz="2200">
              <a:latin typeface="Century Gothic"/>
              <a:cs typeface="Calibri"/>
            </a:endParaRPr>
          </a:p>
        </p:txBody>
      </p:sp>
      <p:pic>
        <p:nvPicPr>
          <p:cNvPr id="3" name="Picture 6">
            <a:extLst>
              <a:ext uri="{FF2B5EF4-FFF2-40B4-BE49-F238E27FC236}">
                <a16:creationId xmlns:a16="http://schemas.microsoft.com/office/drawing/2014/main" id="{74DD7B9C-F431-8D04-EE6A-4444BF7640F6}"/>
              </a:ext>
            </a:extLst>
          </p:cNvPr>
          <p:cNvPicPr>
            <a:picLocks noChangeAspect="1"/>
          </p:cNvPicPr>
          <p:nvPr/>
        </p:nvPicPr>
        <p:blipFill>
          <a:blip r:embed="rId3"/>
          <a:stretch>
            <a:fillRect/>
          </a:stretch>
        </p:blipFill>
        <p:spPr>
          <a:xfrm>
            <a:off x="4265457" y="-6027"/>
            <a:ext cx="740222" cy="754708"/>
          </a:xfrm>
          <a:prstGeom prst="rect">
            <a:avLst/>
          </a:prstGeom>
        </p:spPr>
      </p:pic>
      <p:sp>
        <p:nvSpPr>
          <p:cNvPr id="7" name="TextBox 6">
            <a:extLst>
              <a:ext uri="{FF2B5EF4-FFF2-40B4-BE49-F238E27FC236}">
                <a16:creationId xmlns:a16="http://schemas.microsoft.com/office/drawing/2014/main" id="{9A432FBE-249C-77E9-6B53-BE252821103C}"/>
              </a:ext>
            </a:extLst>
          </p:cNvPr>
          <p:cNvSpPr txBox="1"/>
          <p:nvPr/>
        </p:nvSpPr>
        <p:spPr>
          <a:xfrm>
            <a:off x="2403717" y="8663976"/>
            <a:ext cx="491253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latin typeface="Century Gothic"/>
            </a:endParaRPr>
          </a:p>
        </p:txBody>
      </p:sp>
      <p:pic>
        <p:nvPicPr>
          <p:cNvPr id="8" name="Picture 8">
            <a:extLst>
              <a:ext uri="{FF2B5EF4-FFF2-40B4-BE49-F238E27FC236}">
                <a16:creationId xmlns:a16="http://schemas.microsoft.com/office/drawing/2014/main" id="{8AB2CDC2-92C2-6D8C-68EC-7A4EF294BB04}"/>
              </a:ext>
            </a:extLst>
          </p:cNvPr>
          <p:cNvPicPr>
            <a:picLocks noChangeAspect="1"/>
          </p:cNvPicPr>
          <p:nvPr/>
        </p:nvPicPr>
        <p:blipFill>
          <a:blip r:embed="rId4"/>
          <a:stretch>
            <a:fillRect/>
          </a:stretch>
        </p:blipFill>
        <p:spPr>
          <a:xfrm>
            <a:off x="-4029" y="8436285"/>
            <a:ext cx="1133238" cy="1114425"/>
          </a:xfrm>
          <a:prstGeom prst="rect">
            <a:avLst/>
          </a:prstGeom>
        </p:spPr>
      </p:pic>
      <p:sp>
        <p:nvSpPr>
          <p:cNvPr id="9" name="TextBox 1">
            <a:extLst>
              <a:ext uri="{FF2B5EF4-FFF2-40B4-BE49-F238E27FC236}">
                <a16:creationId xmlns:a16="http://schemas.microsoft.com/office/drawing/2014/main" id="{F33847FF-D292-191E-D77E-25F18C58BB33}"/>
              </a:ext>
            </a:extLst>
          </p:cNvPr>
          <p:cNvSpPr txBox="1"/>
          <p:nvPr/>
        </p:nvSpPr>
        <p:spPr>
          <a:xfrm>
            <a:off x="766050" y="8603960"/>
            <a:ext cx="6391886" cy="95410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dirty="0">
                <a:latin typeface="Century Gothic"/>
                <a:cs typeface="Segoe UI"/>
              </a:rPr>
              <a:t>​          </a:t>
            </a:r>
            <a:r>
              <a:rPr lang="en-CA" sz="2000" b="1" dirty="0">
                <a:latin typeface="Century Gothic"/>
                <a:cs typeface="Segoe UI"/>
              </a:rPr>
              <a:t>Questions? </a:t>
            </a:r>
            <a:r>
              <a:rPr lang="en-CA" sz="2000" dirty="0">
                <a:latin typeface="Century Gothic"/>
                <a:cs typeface="Segoe UI"/>
              </a:rPr>
              <a:t>​</a:t>
            </a:r>
            <a:endParaRPr lang="en-US" sz="2000" dirty="0">
              <a:latin typeface="Century Gothic"/>
              <a:cs typeface="Calibri"/>
            </a:endParaRPr>
          </a:p>
          <a:p>
            <a:r>
              <a:rPr lang="en-US" dirty="0" err="1">
                <a:latin typeface="Century Gothic"/>
                <a:ea typeface="+mn-lt"/>
                <a:cs typeface="+mn-lt"/>
              </a:rPr>
              <a:t>Consultez</a:t>
            </a:r>
            <a:r>
              <a:rPr lang="en-US" dirty="0">
                <a:latin typeface="Century Gothic"/>
                <a:ea typeface="+mn-lt"/>
                <a:cs typeface="+mn-lt"/>
              </a:rPr>
              <a:t> </a:t>
            </a:r>
            <a:r>
              <a:rPr lang="en-US" dirty="0" err="1">
                <a:latin typeface="Century Gothic"/>
                <a:ea typeface="+mn-lt"/>
                <a:cs typeface="+mn-lt"/>
              </a:rPr>
              <a:t>votre</a:t>
            </a:r>
            <a:r>
              <a:rPr lang="en-US" dirty="0">
                <a:latin typeface="Century Gothic"/>
                <a:ea typeface="+mn-lt"/>
                <a:cs typeface="+mn-lt"/>
              </a:rPr>
              <a:t> </a:t>
            </a:r>
            <a:r>
              <a:rPr lang="en-US" dirty="0" err="1">
                <a:latin typeface="Century Gothic"/>
                <a:ea typeface="+mn-lt"/>
                <a:cs typeface="+mn-lt"/>
              </a:rPr>
              <a:t>médecin</a:t>
            </a:r>
            <a:r>
              <a:rPr lang="en-US" dirty="0">
                <a:latin typeface="Century Gothic"/>
                <a:ea typeface="+mn-lt"/>
                <a:cs typeface="+mn-lt"/>
              </a:rPr>
              <a:t> au </a:t>
            </a:r>
            <a:r>
              <a:rPr lang="en-US" dirty="0" err="1">
                <a:latin typeface="Century Gothic"/>
                <a:ea typeface="+mn-lt"/>
                <a:cs typeface="+mn-lt"/>
              </a:rPr>
              <a:t>sujet</a:t>
            </a:r>
            <a:r>
              <a:rPr lang="en-US" dirty="0">
                <a:latin typeface="Century Gothic"/>
                <a:ea typeface="+mn-lt"/>
                <a:cs typeface="+mn-lt"/>
              </a:rPr>
              <a:t> des </a:t>
            </a:r>
            <a:r>
              <a:rPr lang="en-US" dirty="0" err="1">
                <a:latin typeface="Century Gothic"/>
                <a:ea typeface="+mn-lt"/>
                <a:cs typeface="+mn-lt"/>
              </a:rPr>
              <a:t>problèmes</a:t>
            </a:r>
            <a:r>
              <a:rPr lang="en-US" dirty="0">
                <a:latin typeface="Century Gothic"/>
                <a:ea typeface="+mn-lt"/>
                <a:cs typeface="+mn-lt"/>
              </a:rPr>
              <a:t> de </a:t>
            </a:r>
            <a:r>
              <a:rPr lang="en-US" dirty="0" err="1">
                <a:latin typeface="Century Gothic"/>
                <a:ea typeface="+mn-lt"/>
                <a:cs typeface="+mn-lt"/>
              </a:rPr>
              <a:t>sommeil</a:t>
            </a:r>
            <a:r>
              <a:rPr lang="en-US" dirty="0">
                <a:latin typeface="Century Gothic"/>
                <a:ea typeface="+mn-lt"/>
                <a:cs typeface="+mn-lt"/>
              </a:rPr>
              <a:t> </a:t>
            </a:r>
            <a:r>
              <a:rPr lang="en-US" dirty="0" err="1">
                <a:latin typeface="Century Gothic"/>
                <a:ea typeface="+mn-lt"/>
                <a:cs typeface="+mn-lt"/>
              </a:rPr>
              <a:t>en</a:t>
            </a:r>
            <a:r>
              <a:rPr lang="en-US" dirty="0">
                <a:latin typeface="Century Gothic"/>
                <a:ea typeface="+mn-lt"/>
                <a:cs typeface="+mn-lt"/>
              </a:rPr>
              <a:t> </a:t>
            </a:r>
            <a:r>
              <a:rPr lang="en-US" dirty="0" err="1">
                <a:latin typeface="Century Gothic"/>
                <a:ea typeface="+mn-lt"/>
                <a:cs typeface="+mn-lt"/>
              </a:rPr>
              <a:t>cas</a:t>
            </a:r>
            <a:r>
              <a:rPr lang="en-US" dirty="0">
                <a:latin typeface="Century Gothic"/>
                <a:ea typeface="+mn-lt"/>
                <a:cs typeface="+mn-lt"/>
              </a:rPr>
              <a:t> de cause </a:t>
            </a:r>
            <a:r>
              <a:rPr lang="en-US" dirty="0" err="1">
                <a:latin typeface="Century Gothic"/>
                <a:ea typeface="+mn-lt"/>
                <a:cs typeface="+mn-lt"/>
              </a:rPr>
              <a:t>ou</a:t>
            </a:r>
            <a:r>
              <a:rPr lang="en-US" dirty="0">
                <a:latin typeface="Century Gothic"/>
                <a:ea typeface="+mn-lt"/>
                <a:cs typeface="+mn-lt"/>
              </a:rPr>
              <a:t> de solution </a:t>
            </a:r>
            <a:r>
              <a:rPr lang="en-US" dirty="0" err="1">
                <a:latin typeface="Century Gothic"/>
                <a:ea typeface="+mn-lt"/>
                <a:cs typeface="+mn-lt"/>
              </a:rPr>
              <a:t>médicale</a:t>
            </a:r>
            <a:endParaRPr lang="en-US" dirty="0" err="1">
              <a:latin typeface="Century Gothic"/>
            </a:endParaRPr>
          </a:p>
        </p:txBody>
      </p:sp>
      <p:pic>
        <p:nvPicPr>
          <p:cNvPr id="13" name="Picture 13" descr="A picture containing night sky&#10;&#10;Description automatically generated">
            <a:extLst>
              <a:ext uri="{FF2B5EF4-FFF2-40B4-BE49-F238E27FC236}">
                <a16:creationId xmlns:a16="http://schemas.microsoft.com/office/drawing/2014/main" id="{F6F804FA-415C-1282-8F06-FAD9A681FD5A}"/>
              </a:ext>
            </a:extLst>
          </p:cNvPr>
          <p:cNvPicPr>
            <a:picLocks noChangeAspect="1"/>
          </p:cNvPicPr>
          <p:nvPr/>
        </p:nvPicPr>
        <p:blipFill>
          <a:blip r:embed="rId5"/>
          <a:stretch>
            <a:fillRect/>
          </a:stretch>
        </p:blipFill>
        <p:spPr>
          <a:xfrm>
            <a:off x="120500" y="2908977"/>
            <a:ext cx="877877" cy="909471"/>
          </a:xfrm>
          <a:prstGeom prst="rect">
            <a:avLst/>
          </a:prstGeom>
        </p:spPr>
      </p:pic>
      <p:pic>
        <p:nvPicPr>
          <p:cNvPr id="14" name="Picture 14">
            <a:extLst>
              <a:ext uri="{FF2B5EF4-FFF2-40B4-BE49-F238E27FC236}">
                <a16:creationId xmlns:a16="http://schemas.microsoft.com/office/drawing/2014/main" id="{A9860D30-301A-4A48-2505-CC31C0E7629A}"/>
              </a:ext>
            </a:extLst>
          </p:cNvPr>
          <p:cNvPicPr>
            <a:picLocks noChangeAspect="1"/>
          </p:cNvPicPr>
          <p:nvPr/>
        </p:nvPicPr>
        <p:blipFill>
          <a:blip r:embed="rId6"/>
          <a:stretch>
            <a:fillRect/>
          </a:stretch>
        </p:blipFill>
        <p:spPr>
          <a:xfrm>
            <a:off x="89485" y="6276520"/>
            <a:ext cx="829002" cy="811660"/>
          </a:xfrm>
          <a:prstGeom prst="rect">
            <a:avLst/>
          </a:prstGeom>
        </p:spPr>
      </p:pic>
      <p:sp>
        <p:nvSpPr>
          <p:cNvPr id="16" name="TextBox 15">
            <a:extLst>
              <a:ext uri="{FF2B5EF4-FFF2-40B4-BE49-F238E27FC236}">
                <a16:creationId xmlns:a16="http://schemas.microsoft.com/office/drawing/2014/main" id="{089A40CA-ECB9-06BB-9BF1-84C566FB8A9E}"/>
              </a:ext>
            </a:extLst>
          </p:cNvPr>
          <p:cNvSpPr txBox="1"/>
          <p:nvPr/>
        </p:nvSpPr>
        <p:spPr>
          <a:xfrm>
            <a:off x="-2528" y="-898"/>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cs typeface="Calibri"/>
              </a:rPr>
              <a:t>Conseils</a:t>
            </a:r>
            <a:r>
              <a:rPr lang="en-US" sz="2400" b="1">
                <a:latin typeface="Century Gothic"/>
                <a:ea typeface="+mn-lt"/>
                <a:cs typeface="+mn-lt"/>
              </a:rPr>
              <a:t> pour </a:t>
            </a:r>
            <a:r>
              <a:rPr lang="en-US" sz="2400" b="1" err="1">
                <a:latin typeface="Century Gothic"/>
                <a:ea typeface="+mn-lt"/>
                <a:cs typeface="+mn-lt"/>
              </a:rPr>
              <a:t>mieux</a:t>
            </a:r>
            <a:r>
              <a:rPr lang="en-US" sz="2400" b="1">
                <a:latin typeface="Century Gothic"/>
                <a:ea typeface="+mn-lt"/>
                <a:cs typeface="+mn-lt"/>
              </a:rPr>
              <a:t> </a:t>
            </a:r>
            <a:r>
              <a:rPr lang="en-US" sz="2400" b="1" err="1">
                <a:latin typeface="Century Gothic"/>
                <a:ea typeface="+mn-lt"/>
                <a:cs typeface="+mn-lt"/>
              </a:rPr>
              <a:t>dormir</a:t>
            </a:r>
            <a:endParaRPr lang="en-US" sz="2400" b="1">
              <a:latin typeface="Century Gothic"/>
              <a:cs typeface="Cavolini"/>
            </a:endParaRPr>
          </a:p>
        </p:txBody>
      </p:sp>
      <p:sp>
        <p:nvSpPr>
          <p:cNvPr id="2" name="TextBox 1">
            <a:extLst>
              <a:ext uri="{FF2B5EF4-FFF2-40B4-BE49-F238E27FC236}">
                <a16:creationId xmlns:a16="http://schemas.microsoft.com/office/drawing/2014/main" id="{E2C9724B-B9B5-7660-3A17-1EAC2B7CD799}"/>
              </a:ext>
            </a:extLst>
          </p:cNvPr>
          <p:cNvSpPr txBox="1"/>
          <p:nvPr/>
        </p:nvSpPr>
        <p:spPr>
          <a:xfrm>
            <a:off x="-13689" y="9840756"/>
            <a:ext cx="5020986"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t>Adapté de: Bruyere Continuing Care. (2020). Occupational Therapy Tips to Help you Sleep Better. </a:t>
            </a:r>
            <a:r>
              <a:rPr lang="en-US" sz="800">
                <a:cs typeface="Calibri"/>
              </a:rPr>
              <a:t>​</a:t>
            </a:r>
            <a:endParaRPr lang="en-US"/>
          </a:p>
        </p:txBody>
      </p:sp>
    </p:spTree>
    <p:extLst>
      <p:ext uri="{BB962C8B-B14F-4D97-AF65-F5344CB8AC3E}">
        <p14:creationId xmlns:p14="http://schemas.microsoft.com/office/powerpoint/2010/main" val="40021858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796</Words>
  <Application>Microsoft Office PowerPoint</Application>
  <PresentationFormat>Custom</PresentationFormat>
  <Paragraphs>208</Paragraphs>
  <Slides>9</Slides>
  <Notes>0</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65</cp:revision>
  <dcterms:created xsi:type="dcterms:W3CDTF">2023-01-26T19:40:03Z</dcterms:created>
  <dcterms:modified xsi:type="dcterms:W3CDTF">2024-02-16T15:13:51Z</dcterms:modified>
</cp:coreProperties>
</file>