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23" r:id="rId7"/>
    <p:sldId id="325" r:id="rId8"/>
    <p:sldId id="321" r:id="rId9"/>
    <p:sldId id="322" r:id="rId1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1A443D-D8E6-4E27-BF68-292CDEDBAF78}" v="1" dt="2024-12-02T20:42:37.5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65053447-DCB8-76DF-6280-C77C1AE07084}"/>
    <pc:docChg chg="modSld">
      <pc:chgData name="Laura Dunn" userId="S::laudunn@toh.ca::a1b48991-b855-4e9d-9b46-097d553f086f" providerId="AD" clId="Web-{65053447-DCB8-76DF-6280-C77C1AE07084}" dt="2024-02-16T15:17:58.557" v="16" actId="1076"/>
      <pc:docMkLst>
        <pc:docMk/>
      </pc:docMkLst>
      <pc:sldChg chg="modSp">
        <pc:chgData name="Laura Dunn" userId="S::laudunn@toh.ca::a1b48991-b855-4e9d-9b46-097d553f086f" providerId="AD" clId="Web-{65053447-DCB8-76DF-6280-C77C1AE07084}" dt="2024-02-16T15:17:58.557" v="16" actId="1076"/>
        <pc:sldMkLst>
          <pc:docMk/>
          <pc:sldMk cId="2989216846" sldId="326"/>
        </pc:sldMkLst>
        <pc:spChg chg="mod">
          <ac:chgData name="Laura Dunn" userId="S::laudunn@toh.ca::a1b48991-b855-4e9d-9b46-097d553f086f" providerId="AD" clId="Web-{65053447-DCB8-76DF-6280-C77C1AE07084}" dt="2024-02-16T15:17:40.010" v="12" actId="1076"/>
          <ac:spMkLst>
            <pc:docMk/>
            <pc:sldMk cId="2989216846" sldId="326"/>
            <ac:spMk id="13" creationId="{A6870008-57C8-BB3B-5799-F1ACEC7D06B7}"/>
          </ac:spMkLst>
        </pc:spChg>
        <pc:spChg chg="mod">
          <ac:chgData name="Laura Dunn" userId="S::laudunn@toh.ca::a1b48991-b855-4e9d-9b46-097d553f086f" providerId="AD" clId="Web-{65053447-DCB8-76DF-6280-C77C1AE07084}" dt="2024-02-16T15:17:58.557" v="16" actId="1076"/>
          <ac:spMkLst>
            <pc:docMk/>
            <pc:sldMk cId="2989216846" sldId="326"/>
            <ac:spMk id="14" creationId="{B8F0E10C-0B93-8AC6-6AA6-4A72A1327D2A}"/>
          </ac:spMkLst>
        </pc:spChg>
      </pc:sldChg>
    </pc:docChg>
  </pc:docChgLst>
  <pc:docChgLst>
    <pc:chgData name="Laura Dunn" userId="a1b48991-b855-4e9d-9b46-097d553f086f" providerId="ADAL" clId="{991A443D-D8E6-4E27-BF68-292CDEDBAF78}"/>
    <pc:docChg chg="addSld delSld modSld">
      <pc:chgData name="Laura Dunn" userId="a1b48991-b855-4e9d-9b46-097d553f086f" providerId="ADAL" clId="{991A443D-D8E6-4E27-BF68-292CDEDBAF78}" dt="2024-12-02T20:42:39.237" v="1" actId="47"/>
      <pc:docMkLst>
        <pc:docMk/>
      </pc:docMkLst>
      <pc:sldChg chg="del">
        <pc:chgData name="Laura Dunn" userId="a1b48991-b855-4e9d-9b46-097d553f086f" providerId="ADAL" clId="{991A443D-D8E6-4E27-BF68-292CDEDBAF78}" dt="2024-12-02T20:42:39.237" v="1" actId="47"/>
        <pc:sldMkLst>
          <pc:docMk/>
          <pc:sldMk cId="2989216846" sldId="326"/>
        </pc:sldMkLst>
      </pc:sldChg>
      <pc:sldChg chg="add">
        <pc:chgData name="Laura Dunn" userId="a1b48991-b855-4e9d-9b46-097d553f086f" providerId="ADAL" clId="{991A443D-D8E6-4E27-BF68-292CDEDBAF78}" dt="2024-12-02T20:42:37.580" v="0"/>
        <pc:sldMkLst>
          <pc:docMk/>
          <pc:sldMk cId="1638391698" sldId="327"/>
        </pc:sldMkLst>
      </pc:sldChg>
    </pc:docChg>
  </pc:docChgLst>
  <pc:docChgLst>
    <pc:chgData name="Laura Dunn" userId="S::laudunn@toh.ca::a1b48991-b855-4e9d-9b46-097d553f086f" providerId="AD" clId="Web-{1805A6D0-828F-0683-45FD-63915FDC2A0D}"/>
    <pc:docChg chg="addSld modSld sldOrd">
      <pc:chgData name="Laura Dunn" userId="S::laudunn@toh.ca::a1b48991-b855-4e9d-9b46-097d553f086f" providerId="AD" clId="Web-{1805A6D0-828F-0683-45FD-63915FDC2A0D}" dt="2024-02-16T14:56:10.937" v="17" actId="20577"/>
      <pc:docMkLst>
        <pc:docMk/>
      </pc:docMkLst>
      <pc:sldChg chg="modSp add ord">
        <pc:chgData name="Laura Dunn" userId="S::laudunn@toh.ca::a1b48991-b855-4e9d-9b46-097d553f086f" providerId="AD" clId="Web-{1805A6D0-828F-0683-45FD-63915FDC2A0D}" dt="2024-02-16T14:56:10.937" v="17" actId="20577"/>
        <pc:sldMkLst>
          <pc:docMk/>
          <pc:sldMk cId="2989216846" sldId="326"/>
        </pc:sldMkLst>
        <pc:spChg chg="mod">
          <ac:chgData name="Laura Dunn" userId="S::laudunn@toh.ca::a1b48991-b855-4e9d-9b46-097d553f086f" providerId="AD" clId="Web-{1805A6D0-828F-0683-45FD-63915FDC2A0D}" dt="2024-02-16T14:56:10.937" v="17" actId="20577"/>
          <ac:spMkLst>
            <pc:docMk/>
            <pc:sldMk cId="2989216846" sldId="326"/>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0449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57204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91709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59388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66245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738305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59832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9588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23644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35052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12084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5581934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5" y="7508270"/>
            <a:ext cx="6207929" cy="1573888"/>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402">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63728" y="3397433"/>
            <a:ext cx="6644940" cy="2629252"/>
          </a:xfrm>
          <a:prstGeom prst="rect">
            <a:avLst/>
          </a:prstGeom>
          <a:noFill/>
        </p:spPr>
        <p:txBody>
          <a:bodyPr wrap="square">
            <a:spAutoFit/>
          </a:bodyPr>
          <a:lstStyle/>
          <a:p>
            <a:pPr algn="ctr" defTabSz="897427">
              <a:defRPr/>
            </a:pPr>
            <a:r>
              <a:rPr lang="en-CA" sz="5888" dirty="0">
                <a:solidFill>
                  <a:prstClr val="black"/>
                </a:solidFill>
                <a:latin typeface="Calibri"/>
                <a:ea typeface="Open Sans"/>
                <a:cs typeface="Calibri"/>
              </a:rPr>
              <a:t>Swallowing Recommendations</a:t>
            </a:r>
            <a:endParaRPr lang="en-CA" sz="5888" dirty="0">
              <a:solidFill>
                <a:prstClr val="black"/>
              </a:solidFill>
              <a:latin typeface="Calibri"/>
              <a:ea typeface="Open Sans" panose="020B0606030504020204" pitchFamily="34" charset="0"/>
              <a:cs typeface="Calibri"/>
            </a:endParaRPr>
          </a:p>
          <a:p>
            <a:pPr algn="ctr" defTabSz="899402">
              <a:defRPr/>
            </a:pPr>
            <a:endParaRPr lang="en-US" sz="2360" b="1" dirty="0">
              <a:solidFill>
                <a:srgbClr val="E7E6E6">
                  <a:lumMod val="10000"/>
                </a:srgbClr>
              </a:solidFill>
              <a:latin typeface="Calibri"/>
              <a:ea typeface="+mn-lt"/>
              <a:cs typeface="Calibri" panose="020F0502020204030204"/>
            </a:endParaRPr>
          </a:p>
          <a:p>
            <a:pPr algn="ctr" defTabSz="899402">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1" y="976244"/>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7" y="841416"/>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0F35D-6B86-A313-A195-1AA33C8DC35F}"/>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0DBEAE16-FC93-26C7-8CBB-8D1B181B73DE}"/>
              </a:ext>
            </a:extLst>
          </p:cNvPr>
          <p:cNvPicPr>
            <a:picLocks noChangeAspect="1"/>
          </p:cNvPicPr>
          <p:nvPr/>
        </p:nvPicPr>
        <p:blipFill>
          <a:blip r:embed="rId2"/>
          <a:stretch>
            <a:fillRect/>
          </a:stretch>
        </p:blipFill>
        <p:spPr>
          <a:xfrm>
            <a:off x="6704822" y="123556"/>
            <a:ext cx="942257" cy="942975"/>
          </a:xfrm>
          <a:prstGeom prst="rect">
            <a:avLst/>
          </a:prstGeom>
        </p:spPr>
      </p:pic>
      <p:sp>
        <p:nvSpPr>
          <p:cNvPr id="7" name="TextBox 6">
            <a:extLst>
              <a:ext uri="{FF2B5EF4-FFF2-40B4-BE49-F238E27FC236}">
                <a16:creationId xmlns:a16="http://schemas.microsoft.com/office/drawing/2014/main" id="{68BFDFE4-ABAA-C3E6-D046-05474692B29A}"/>
              </a:ext>
            </a:extLst>
          </p:cNvPr>
          <p:cNvSpPr txBox="1"/>
          <p:nvPr/>
        </p:nvSpPr>
        <p:spPr>
          <a:xfrm>
            <a:off x="40248" y="59454"/>
            <a:ext cx="76513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Century Gothic"/>
                <a:cs typeface="Calibri"/>
              </a:rPr>
              <a:t>Swallow Strategies</a:t>
            </a:r>
            <a:endParaRPr lang="en-US" sz="2800" b="1" dirty="0">
              <a:latin typeface="Century Gothic"/>
              <a:cs typeface="Calibri"/>
            </a:endParaRPr>
          </a:p>
        </p:txBody>
      </p:sp>
      <p:sp>
        <p:nvSpPr>
          <p:cNvPr id="30" name="Oval 29">
            <a:extLst>
              <a:ext uri="{FF2B5EF4-FFF2-40B4-BE49-F238E27FC236}">
                <a16:creationId xmlns:a16="http://schemas.microsoft.com/office/drawing/2014/main" id="{55152E3B-F60D-8C97-76C7-0023DD979E32}"/>
              </a:ext>
            </a:extLst>
          </p:cNvPr>
          <p:cNvSpPr/>
          <p:nvPr/>
        </p:nvSpPr>
        <p:spPr>
          <a:xfrm>
            <a:off x="593446" y="8754251"/>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2510CF8D-404D-1870-8D27-13013FB4242F}"/>
              </a:ext>
            </a:extLst>
          </p:cNvPr>
          <p:cNvPicPr>
            <a:picLocks noChangeAspect="1"/>
          </p:cNvPicPr>
          <p:nvPr/>
        </p:nvPicPr>
        <p:blipFill>
          <a:blip r:embed="rId3"/>
          <a:stretch>
            <a:fillRect/>
          </a:stretch>
        </p:blipFill>
        <p:spPr>
          <a:xfrm>
            <a:off x="510803" y="8645555"/>
            <a:ext cx="931770" cy="903195"/>
          </a:xfrm>
          <a:prstGeom prst="rect">
            <a:avLst/>
          </a:prstGeom>
        </p:spPr>
      </p:pic>
      <p:sp>
        <p:nvSpPr>
          <p:cNvPr id="31" name="TextBox 30">
            <a:extLst>
              <a:ext uri="{FF2B5EF4-FFF2-40B4-BE49-F238E27FC236}">
                <a16:creationId xmlns:a16="http://schemas.microsoft.com/office/drawing/2014/main" id="{93DD3E00-EF61-D3F7-66F8-6CE798CE29C8}"/>
              </a:ext>
            </a:extLst>
          </p:cNvPr>
          <p:cNvSpPr txBox="1"/>
          <p:nvPr/>
        </p:nvSpPr>
        <p:spPr>
          <a:xfrm>
            <a:off x="1292972" y="891485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14" name="Picture 13" descr="A black silhouette of a person sitting on a chair&#10;&#10;Description automatically generated">
            <a:extLst>
              <a:ext uri="{FF2B5EF4-FFF2-40B4-BE49-F238E27FC236}">
                <a16:creationId xmlns:a16="http://schemas.microsoft.com/office/drawing/2014/main" id="{743890CC-7660-84F1-A8E9-38B966AAA596}"/>
              </a:ext>
            </a:extLst>
          </p:cNvPr>
          <p:cNvPicPr>
            <a:picLocks noChangeAspect="1"/>
          </p:cNvPicPr>
          <p:nvPr/>
        </p:nvPicPr>
        <p:blipFill>
          <a:blip r:embed="rId4"/>
          <a:stretch>
            <a:fillRect/>
          </a:stretch>
        </p:blipFill>
        <p:spPr>
          <a:xfrm>
            <a:off x="433855" y="1259946"/>
            <a:ext cx="1625460" cy="1585466"/>
          </a:xfrm>
          <a:prstGeom prst="rect">
            <a:avLst/>
          </a:prstGeom>
        </p:spPr>
      </p:pic>
      <p:pic>
        <p:nvPicPr>
          <p:cNvPr id="16" name="Picture 15">
            <a:extLst>
              <a:ext uri="{FF2B5EF4-FFF2-40B4-BE49-F238E27FC236}">
                <a16:creationId xmlns:a16="http://schemas.microsoft.com/office/drawing/2014/main" id="{E86B04EB-B80B-2E3A-4AA0-58F56FAE9F85}"/>
              </a:ext>
            </a:extLst>
          </p:cNvPr>
          <p:cNvPicPr>
            <a:picLocks noChangeAspect="1"/>
          </p:cNvPicPr>
          <p:nvPr/>
        </p:nvPicPr>
        <p:blipFill>
          <a:blip r:embed="rId5"/>
          <a:stretch>
            <a:fillRect/>
          </a:stretch>
        </p:blipFill>
        <p:spPr>
          <a:xfrm>
            <a:off x="433528" y="3549143"/>
            <a:ext cx="1707076" cy="1491932"/>
          </a:xfrm>
          <a:prstGeom prst="rect">
            <a:avLst/>
          </a:prstGeom>
        </p:spPr>
      </p:pic>
      <p:pic>
        <p:nvPicPr>
          <p:cNvPr id="36" name="Picture 35">
            <a:extLst>
              <a:ext uri="{FF2B5EF4-FFF2-40B4-BE49-F238E27FC236}">
                <a16:creationId xmlns:a16="http://schemas.microsoft.com/office/drawing/2014/main" id="{AAC05E69-4E66-BA4A-EBEB-AABC3BEF8653}"/>
              </a:ext>
            </a:extLst>
          </p:cNvPr>
          <p:cNvPicPr>
            <a:picLocks noChangeAspect="1"/>
          </p:cNvPicPr>
          <p:nvPr/>
        </p:nvPicPr>
        <p:blipFill>
          <a:blip r:embed="rId6"/>
          <a:stretch>
            <a:fillRect/>
          </a:stretch>
        </p:blipFill>
        <p:spPr>
          <a:xfrm>
            <a:off x="223182" y="5861394"/>
            <a:ext cx="2068513" cy="1957327"/>
          </a:xfrm>
          <a:prstGeom prst="rect">
            <a:avLst/>
          </a:prstGeom>
        </p:spPr>
      </p:pic>
    </p:spTree>
    <p:extLst>
      <p:ext uri="{BB962C8B-B14F-4D97-AF65-F5344CB8AC3E}">
        <p14:creationId xmlns:p14="http://schemas.microsoft.com/office/powerpoint/2010/main" val="164910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048BA-4472-F522-E030-8D934E06F398}"/>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FF5D9A7A-A468-0703-4AE3-3091A3B1246E}"/>
              </a:ext>
            </a:extLst>
          </p:cNvPr>
          <p:cNvPicPr>
            <a:picLocks noChangeAspect="1"/>
          </p:cNvPicPr>
          <p:nvPr/>
        </p:nvPicPr>
        <p:blipFill>
          <a:blip r:embed="rId2"/>
          <a:stretch>
            <a:fillRect/>
          </a:stretch>
        </p:blipFill>
        <p:spPr>
          <a:xfrm>
            <a:off x="6704822" y="123556"/>
            <a:ext cx="942257" cy="942975"/>
          </a:xfrm>
          <a:prstGeom prst="rect">
            <a:avLst/>
          </a:prstGeom>
        </p:spPr>
      </p:pic>
      <p:sp>
        <p:nvSpPr>
          <p:cNvPr id="30" name="Oval 29">
            <a:extLst>
              <a:ext uri="{FF2B5EF4-FFF2-40B4-BE49-F238E27FC236}">
                <a16:creationId xmlns:a16="http://schemas.microsoft.com/office/drawing/2014/main" id="{4D1E9527-3455-7CF2-1551-D6365FED55CB}"/>
              </a:ext>
            </a:extLst>
          </p:cNvPr>
          <p:cNvSpPr/>
          <p:nvPr/>
        </p:nvSpPr>
        <p:spPr>
          <a:xfrm>
            <a:off x="593446" y="8754251"/>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882284E5-947D-8DA2-08D3-396E1739D743}"/>
              </a:ext>
            </a:extLst>
          </p:cNvPr>
          <p:cNvPicPr>
            <a:picLocks noChangeAspect="1"/>
          </p:cNvPicPr>
          <p:nvPr/>
        </p:nvPicPr>
        <p:blipFill>
          <a:blip r:embed="rId3"/>
          <a:stretch>
            <a:fillRect/>
          </a:stretch>
        </p:blipFill>
        <p:spPr>
          <a:xfrm>
            <a:off x="510803" y="8645555"/>
            <a:ext cx="931770" cy="903195"/>
          </a:xfrm>
          <a:prstGeom prst="rect">
            <a:avLst/>
          </a:prstGeom>
        </p:spPr>
      </p:pic>
      <p:sp>
        <p:nvSpPr>
          <p:cNvPr id="31" name="TextBox 30">
            <a:extLst>
              <a:ext uri="{FF2B5EF4-FFF2-40B4-BE49-F238E27FC236}">
                <a16:creationId xmlns:a16="http://schemas.microsoft.com/office/drawing/2014/main" id="{67DDB4AC-2E9A-DC44-45EB-6F06A894F6C5}"/>
              </a:ext>
            </a:extLst>
          </p:cNvPr>
          <p:cNvSpPr txBox="1"/>
          <p:nvPr/>
        </p:nvSpPr>
        <p:spPr>
          <a:xfrm>
            <a:off x="1292972" y="891485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14" name="Picture 13" descr="A black silhouette of a person sitting on a chair&#10;&#10;Description automatically generated">
            <a:extLst>
              <a:ext uri="{FF2B5EF4-FFF2-40B4-BE49-F238E27FC236}">
                <a16:creationId xmlns:a16="http://schemas.microsoft.com/office/drawing/2014/main" id="{505048EE-D0EB-AACA-10F3-F8A1066856EE}"/>
              </a:ext>
            </a:extLst>
          </p:cNvPr>
          <p:cNvPicPr>
            <a:picLocks noChangeAspect="1"/>
          </p:cNvPicPr>
          <p:nvPr/>
        </p:nvPicPr>
        <p:blipFill>
          <a:blip r:embed="rId4"/>
          <a:stretch>
            <a:fillRect/>
          </a:stretch>
        </p:blipFill>
        <p:spPr>
          <a:xfrm>
            <a:off x="433855" y="1259946"/>
            <a:ext cx="1625460" cy="1585466"/>
          </a:xfrm>
          <a:prstGeom prst="rect">
            <a:avLst/>
          </a:prstGeom>
        </p:spPr>
      </p:pic>
      <p:pic>
        <p:nvPicPr>
          <p:cNvPr id="16" name="Picture 15">
            <a:extLst>
              <a:ext uri="{FF2B5EF4-FFF2-40B4-BE49-F238E27FC236}">
                <a16:creationId xmlns:a16="http://schemas.microsoft.com/office/drawing/2014/main" id="{9438ABD1-CA19-D21B-DB75-25A36717FC93}"/>
              </a:ext>
            </a:extLst>
          </p:cNvPr>
          <p:cNvPicPr>
            <a:picLocks noChangeAspect="1"/>
          </p:cNvPicPr>
          <p:nvPr/>
        </p:nvPicPr>
        <p:blipFill>
          <a:blip r:embed="rId5"/>
          <a:stretch>
            <a:fillRect/>
          </a:stretch>
        </p:blipFill>
        <p:spPr>
          <a:xfrm>
            <a:off x="433528" y="3549143"/>
            <a:ext cx="1707076" cy="1491932"/>
          </a:xfrm>
          <a:prstGeom prst="rect">
            <a:avLst/>
          </a:prstGeom>
        </p:spPr>
      </p:pic>
      <p:pic>
        <p:nvPicPr>
          <p:cNvPr id="36" name="Picture 35">
            <a:extLst>
              <a:ext uri="{FF2B5EF4-FFF2-40B4-BE49-F238E27FC236}">
                <a16:creationId xmlns:a16="http://schemas.microsoft.com/office/drawing/2014/main" id="{E3FFB1BD-2683-7673-3086-9B81846F13C3}"/>
              </a:ext>
            </a:extLst>
          </p:cNvPr>
          <p:cNvPicPr>
            <a:picLocks noChangeAspect="1"/>
          </p:cNvPicPr>
          <p:nvPr/>
        </p:nvPicPr>
        <p:blipFill>
          <a:blip r:embed="rId6"/>
          <a:stretch>
            <a:fillRect/>
          </a:stretch>
        </p:blipFill>
        <p:spPr>
          <a:xfrm>
            <a:off x="88245" y="5942401"/>
            <a:ext cx="2068513" cy="1957327"/>
          </a:xfrm>
          <a:prstGeom prst="rect">
            <a:avLst/>
          </a:prstGeom>
        </p:spPr>
      </p:pic>
      <p:sp>
        <p:nvSpPr>
          <p:cNvPr id="3" name="TextBox 2">
            <a:extLst>
              <a:ext uri="{FF2B5EF4-FFF2-40B4-BE49-F238E27FC236}">
                <a16:creationId xmlns:a16="http://schemas.microsoft.com/office/drawing/2014/main" id="{B2A43B36-4FFB-15BE-DE4B-B0B956C658B6}"/>
              </a:ext>
            </a:extLst>
          </p:cNvPr>
          <p:cNvSpPr txBox="1"/>
          <p:nvPr/>
        </p:nvSpPr>
        <p:spPr>
          <a:xfrm>
            <a:off x="67235" y="126961"/>
            <a:ext cx="765137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err="1">
                <a:latin typeface="Century Gothic"/>
                <a:cs typeface="Calibri"/>
              </a:rPr>
              <a:t>Stratégies</a:t>
            </a:r>
            <a:r>
              <a:rPr lang="en-US" sz="4000" b="1" dirty="0">
                <a:latin typeface="Century Gothic"/>
                <a:cs typeface="Calibri"/>
              </a:rPr>
              <a:t> de la </a:t>
            </a:r>
            <a:r>
              <a:rPr lang="en-US" sz="4000" b="1" err="1">
                <a:latin typeface="Century Gothic"/>
                <a:cs typeface="Calibri"/>
              </a:rPr>
              <a:t>déglutition</a:t>
            </a:r>
            <a:r>
              <a:rPr lang="en-US" sz="4000" b="1" dirty="0">
                <a:latin typeface="Century Gothic"/>
                <a:cs typeface="Calibri"/>
              </a:rPr>
              <a:t> </a:t>
            </a:r>
            <a:endParaRPr lang="en-US" sz="2800" b="1" dirty="0">
              <a:latin typeface="Century Gothic"/>
              <a:cs typeface="Calibri"/>
            </a:endParaRPr>
          </a:p>
        </p:txBody>
      </p:sp>
    </p:spTree>
    <p:extLst>
      <p:ext uri="{BB962C8B-B14F-4D97-AF65-F5344CB8AC3E}">
        <p14:creationId xmlns:p14="http://schemas.microsoft.com/office/powerpoint/2010/main" val="29508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CD75E6A-0C42-D2AF-486B-0184B14BBB2B}"/>
              </a:ext>
            </a:extLst>
          </p:cNvPr>
          <p:cNvSpPr/>
          <p:nvPr/>
        </p:nvSpPr>
        <p:spPr>
          <a:xfrm>
            <a:off x="0" y="0"/>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3" y="5348524"/>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655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CA" sz="2800" b="1" dirty="0">
              <a:latin typeface="Century Gothic"/>
            </a:endParaRPr>
          </a:p>
        </p:txBody>
      </p:sp>
      <p:sp>
        <p:nvSpPr>
          <p:cNvPr id="7" name="TextBox 6">
            <a:extLst>
              <a:ext uri="{FF2B5EF4-FFF2-40B4-BE49-F238E27FC236}">
                <a16:creationId xmlns:a16="http://schemas.microsoft.com/office/drawing/2014/main" id="{F345C75C-59B1-C06C-0764-C7B6301EB56E}"/>
              </a:ext>
            </a:extLst>
          </p:cNvPr>
          <p:cNvSpPr txBox="1"/>
          <p:nvPr/>
        </p:nvSpPr>
        <p:spPr>
          <a:xfrm>
            <a:off x="67235" y="5351928"/>
            <a:ext cx="76513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Century Gothic"/>
                <a:cs typeface="Calibri"/>
              </a:rPr>
              <a:t>Swallow Strategies</a:t>
            </a:r>
            <a:endParaRPr lang="en-US" sz="2800" b="1" dirty="0">
              <a:latin typeface="Century Gothic"/>
              <a:cs typeface="Calibri"/>
            </a:endParaRPr>
          </a:p>
        </p:txBody>
      </p:sp>
      <p:pic>
        <p:nvPicPr>
          <p:cNvPr id="10" name="Picture 20" descr="Icon&#10;&#10;Description automatically generated">
            <a:extLst>
              <a:ext uri="{FF2B5EF4-FFF2-40B4-BE49-F238E27FC236}">
                <a16:creationId xmlns:a16="http://schemas.microsoft.com/office/drawing/2014/main" id="{DAD23908-31AF-A5AB-DC9B-2DA81807EA6F}"/>
              </a:ext>
            </a:extLst>
          </p:cNvPr>
          <p:cNvPicPr>
            <a:picLocks noChangeAspect="1"/>
          </p:cNvPicPr>
          <p:nvPr/>
        </p:nvPicPr>
        <p:blipFill>
          <a:blip r:embed="rId2"/>
          <a:stretch>
            <a:fillRect/>
          </a:stretch>
        </p:blipFill>
        <p:spPr>
          <a:xfrm rot="10800000">
            <a:off x="156243" y="4178630"/>
            <a:ext cx="942257" cy="942975"/>
          </a:xfrm>
          <a:prstGeom prst="rect">
            <a:avLst/>
          </a:prstGeom>
        </p:spPr>
      </p:pic>
      <p:sp>
        <p:nvSpPr>
          <p:cNvPr id="13" name="TextBox 12">
            <a:extLst>
              <a:ext uri="{FF2B5EF4-FFF2-40B4-BE49-F238E27FC236}">
                <a16:creationId xmlns:a16="http://schemas.microsoft.com/office/drawing/2014/main" id="{E21E9161-672B-74FC-364B-F67B4BBC34FB}"/>
              </a:ext>
            </a:extLst>
          </p:cNvPr>
          <p:cNvSpPr txBox="1"/>
          <p:nvPr/>
        </p:nvSpPr>
        <p:spPr>
          <a:xfrm rot="10800000">
            <a:off x="-1" y="3941730"/>
            <a:ext cx="7651375"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Century Gothic"/>
                <a:cs typeface="Calibri"/>
              </a:rPr>
              <a:t>Swallow Strategies</a:t>
            </a:r>
          </a:p>
          <a:p>
            <a:endParaRPr lang="en-US" sz="2800" b="1" dirty="0">
              <a:latin typeface="Century Gothic"/>
              <a:cs typeface="Calibri"/>
            </a:endParaRPr>
          </a:p>
        </p:txBody>
      </p:sp>
      <p:sp>
        <p:nvSpPr>
          <p:cNvPr id="23" name="TextBox 22">
            <a:extLst>
              <a:ext uri="{FF2B5EF4-FFF2-40B4-BE49-F238E27FC236}">
                <a16:creationId xmlns:a16="http://schemas.microsoft.com/office/drawing/2014/main" id="{E6EA95C3-42F6-9278-884D-91EE58FC9931}"/>
              </a:ext>
            </a:extLst>
          </p:cNvPr>
          <p:cNvSpPr txBox="1"/>
          <p:nvPr/>
        </p:nvSpPr>
        <p:spPr>
          <a:xfrm>
            <a:off x="564776" y="107577"/>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Fold &amp; tape to table</a:t>
            </a:r>
            <a:endParaRPr lang="en-US" dirty="0"/>
          </a:p>
        </p:txBody>
      </p:sp>
      <p:sp>
        <p:nvSpPr>
          <p:cNvPr id="26" name="Rectangle 25">
            <a:extLst>
              <a:ext uri="{FF2B5EF4-FFF2-40B4-BE49-F238E27FC236}">
                <a16:creationId xmlns:a16="http://schemas.microsoft.com/office/drawing/2014/main" id="{5D8BB048-8AC9-0259-D4D0-4D51A125A0E0}"/>
              </a:ext>
            </a:extLst>
          </p:cNvPr>
          <p:cNvSpPr/>
          <p:nvPr/>
        </p:nvSpPr>
        <p:spPr>
          <a:xfrm>
            <a:off x="13446" y="9466729"/>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BDFEA12A-F02F-E599-9302-BFA8B9F0DFC5}"/>
              </a:ext>
            </a:extLst>
          </p:cNvPr>
          <p:cNvSpPr txBox="1"/>
          <p:nvPr/>
        </p:nvSpPr>
        <p:spPr>
          <a:xfrm>
            <a:off x="80681" y="9587753"/>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Fold &amp; tape to table</a:t>
            </a:r>
            <a:endParaRPr lang="en-US" dirty="0"/>
          </a:p>
        </p:txBody>
      </p:sp>
      <p:cxnSp>
        <p:nvCxnSpPr>
          <p:cNvPr id="28" name="Straight Arrow Connector 27">
            <a:extLst>
              <a:ext uri="{FF2B5EF4-FFF2-40B4-BE49-F238E27FC236}">
                <a16:creationId xmlns:a16="http://schemas.microsoft.com/office/drawing/2014/main" id="{1CDE3E39-B645-70CB-8769-92D89142D3A2}"/>
              </a:ext>
            </a:extLst>
          </p:cNvPr>
          <p:cNvCxnSpPr/>
          <p:nvPr/>
        </p:nvCxnSpPr>
        <p:spPr>
          <a:xfrm flipV="1">
            <a:off x="15128" y="5272928"/>
            <a:ext cx="7772399" cy="26894"/>
          </a:xfrm>
          <a:prstGeom prst="straightConnector1">
            <a:avLst/>
          </a:prstGeom>
          <a:ln>
            <a:prstDash val="sysDot"/>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F595B8A1-F665-7BF6-8EF2-C3289BBEF6F7}"/>
              </a:ext>
            </a:extLst>
          </p:cNvPr>
          <p:cNvSpPr/>
          <p:nvPr/>
        </p:nvSpPr>
        <p:spPr>
          <a:xfrm>
            <a:off x="80683" y="8700246"/>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410DE4CE-C6B7-8E8B-5AA6-C3F6A2F08500}"/>
              </a:ext>
            </a:extLst>
          </p:cNvPr>
          <p:cNvPicPr>
            <a:picLocks noChangeAspect="1"/>
          </p:cNvPicPr>
          <p:nvPr/>
        </p:nvPicPr>
        <p:blipFill>
          <a:blip r:embed="rId3"/>
          <a:stretch>
            <a:fillRect/>
          </a:stretch>
        </p:blipFill>
        <p:spPr>
          <a:xfrm>
            <a:off x="-1960" y="8591550"/>
            <a:ext cx="931770" cy="903195"/>
          </a:xfrm>
          <a:prstGeom prst="rect">
            <a:avLst/>
          </a:prstGeom>
        </p:spPr>
      </p:pic>
      <p:sp>
        <p:nvSpPr>
          <p:cNvPr id="31" name="TextBox 30">
            <a:extLst>
              <a:ext uri="{FF2B5EF4-FFF2-40B4-BE49-F238E27FC236}">
                <a16:creationId xmlns:a16="http://schemas.microsoft.com/office/drawing/2014/main" id="{60B6D1E2-5F80-4B44-BE33-6480ECE35C9D}"/>
              </a:ext>
            </a:extLst>
          </p:cNvPr>
          <p:cNvSpPr txBox="1"/>
          <p:nvPr/>
        </p:nvSpPr>
        <p:spPr>
          <a:xfrm>
            <a:off x="699247" y="904987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sp>
        <p:nvSpPr>
          <p:cNvPr id="32" name="Oval 31">
            <a:extLst>
              <a:ext uri="{FF2B5EF4-FFF2-40B4-BE49-F238E27FC236}">
                <a16:creationId xmlns:a16="http://schemas.microsoft.com/office/drawing/2014/main" id="{4B9E75DD-200D-159F-267D-C14366A443C1}"/>
              </a:ext>
            </a:extLst>
          </p:cNvPr>
          <p:cNvSpPr/>
          <p:nvPr/>
        </p:nvSpPr>
        <p:spPr>
          <a:xfrm>
            <a:off x="7032811" y="685799"/>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29">
            <a:extLst>
              <a:ext uri="{FF2B5EF4-FFF2-40B4-BE49-F238E27FC236}">
                <a16:creationId xmlns:a16="http://schemas.microsoft.com/office/drawing/2014/main" id="{3C56AD91-DEFA-5BD1-C710-AFDDC74B4F24}"/>
              </a:ext>
            </a:extLst>
          </p:cNvPr>
          <p:cNvPicPr>
            <a:picLocks noChangeAspect="1"/>
          </p:cNvPicPr>
          <p:nvPr/>
        </p:nvPicPr>
        <p:blipFill>
          <a:blip r:embed="rId3"/>
          <a:stretch>
            <a:fillRect/>
          </a:stretch>
        </p:blipFill>
        <p:spPr>
          <a:xfrm rot="10800000">
            <a:off x="6936721" y="590550"/>
            <a:ext cx="931770" cy="903195"/>
          </a:xfrm>
          <a:prstGeom prst="rect">
            <a:avLst/>
          </a:prstGeom>
        </p:spPr>
      </p:pic>
      <p:sp>
        <p:nvSpPr>
          <p:cNvPr id="34" name="TextBox 33">
            <a:extLst>
              <a:ext uri="{FF2B5EF4-FFF2-40B4-BE49-F238E27FC236}">
                <a16:creationId xmlns:a16="http://schemas.microsoft.com/office/drawing/2014/main" id="{D681B9BC-CE25-6EC0-50AF-2AECA0ECD016}"/>
              </a:ext>
            </a:extLst>
          </p:cNvPr>
          <p:cNvSpPr txBox="1"/>
          <p:nvPr/>
        </p:nvSpPr>
        <p:spPr>
          <a:xfrm rot="10800000">
            <a:off x="4370293" y="6858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14" name="Picture 13" descr="A black silhouette of a person sitting on a chair&#10;&#10;Description automatically generated">
            <a:extLst>
              <a:ext uri="{FF2B5EF4-FFF2-40B4-BE49-F238E27FC236}">
                <a16:creationId xmlns:a16="http://schemas.microsoft.com/office/drawing/2014/main" id="{3955A75E-7EE7-ACA1-CE02-9FF012E22CFA}"/>
              </a:ext>
            </a:extLst>
          </p:cNvPr>
          <p:cNvPicPr>
            <a:picLocks noChangeAspect="1"/>
          </p:cNvPicPr>
          <p:nvPr/>
        </p:nvPicPr>
        <p:blipFill>
          <a:blip r:embed="rId4"/>
          <a:stretch>
            <a:fillRect/>
          </a:stretch>
        </p:blipFill>
        <p:spPr>
          <a:xfrm>
            <a:off x="56030" y="6187887"/>
            <a:ext cx="802342" cy="788895"/>
          </a:xfrm>
          <a:prstGeom prst="rect">
            <a:avLst/>
          </a:prstGeom>
        </p:spPr>
      </p:pic>
      <p:pic>
        <p:nvPicPr>
          <p:cNvPr id="16" name="Picture 15">
            <a:extLst>
              <a:ext uri="{FF2B5EF4-FFF2-40B4-BE49-F238E27FC236}">
                <a16:creationId xmlns:a16="http://schemas.microsoft.com/office/drawing/2014/main" id="{46FA8800-1FEE-82A4-C51D-CEA9817A206B}"/>
              </a:ext>
            </a:extLst>
          </p:cNvPr>
          <p:cNvPicPr>
            <a:picLocks noChangeAspect="1"/>
          </p:cNvPicPr>
          <p:nvPr/>
        </p:nvPicPr>
        <p:blipFill>
          <a:blip r:embed="rId5"/>
          <a:stretch>
            <a:fillRect/>
          </a:stretch>
        </p:blipFill>
        <p:spPr>
          <a:xfrm>
            <a:off x="150159" y="7680512"/>
            <a:ext cx="614083" cy="546848"/>
          </a:xfrm>
          <a:prstGeom prst="rect">
            <a:avLst/>
          </a:prstGeom>
        </p:spPr>
      </p:pic>
      <p:pic>
        <p:nvPicPr>
          <p:cNvPr id="18" name="Picture 17" descr="A black silhouette of a person sitting on a chair&#10;&#10;Description automatically generated">
            <a:extLst>
              <a:ext uri="{FF2B5EF4-FFF2-40B4-BE49-F238E27FC236}">
                <a16:creationId xmlns:a16="http://schemas.microsoft.com/office/drawing/2014/main" id="{8C419217-6748-361A-00A6-F259E409BAF2}"/>
              </a:ext>
            </a:extLst>
          </p:cNvPr>
          <p:cNvPicPr>
            <a:picLocks noChangeAspect="1"/>
          </p:cNvPicPr>
          <p:nvPr/>
        </p:nvPicPr>
        <p:blipFill>
          <a:blip r:embed="rId4"/>
          <a:stretch>
            <a:fillRect/>
          </a:stretch>
        </p:blipFill>
        <p:spPr>
          <a:xfrm rot="10980000">
            <a:off x="6864724" y="3220570"/>
            <a:ext cx="802342" cy="788895"/>
          </a:xfrm>
          <a:prstGeom prst="rect">
            <a:avLst/>
          </a:prstGeom>
        </p:spPr>
      </p:pic>
      <p:pic>
        <p:nvPicPr>
          <p:cNvPr id="24" name="Picture 23">
            <a:extLst>
              <a:ext uri="{FF2B5EF4-FFF2-40B4-BE49-F238E27FC236}">
                <a16:creationId xmlns:a16="http://schemas.microsoft.com/office/drawing/2014/main" id="{75CDA47A-ACA6-8E2F-9766-F669DBEF346C}"/>
              </a:ext>
            </a:extLst>
          </p:cNvPr>
          <p:cNvPicPr>
            <a:picLocks noChangeAspect="1"/>
          </p:cNvPicPr>
          <p:nvPr/>
        </p:nvPicPr>
        <p:blipFill>
          <a:blip r:embed="rId6"/>
          <a:stretch>
            <a:fillRect/>
          </a:stretch>
        </p:blipFill>
        <p:spPr>
          <a:xfrm rot="10800000">
            <a:off x="-591671" y="1077437"/>
            <a:ext cx="2743200" cy="2605384"/>
          </a:xfrm>
          <a:prstGeom prst="rect">
            <a:avLst/>
          </a:prstGeom>
        </p:spPr>
      </p:pic>
      <p:pic>
        <p:nvPicPr>
          <p:cNvPr id="36" name="Picture 35">
            <a:extLst>
              <a:ext uri="{FF2B5EF4-FFF2-40B4-BE49-F238E27FC236}">
                <a16:creationId xmlns:a16="http://schemas.microsoft.com/office/drawing/2014/main" id="{E213A2A6-0159-8D6D-9362-1014787ED6CD}"/>
              </a:ext>
            </a:extLst>
          </p:cNvPr>
          <p:cNvPicPr>
            <a:picLocks noChangeAspect="1"/>
          </p:cNvPicPr>
          <p:nvPr/>
        </p:nvPicPr>
        <p:blipFill>
          <a:blip r:embed="rId6"/>
          <a:stretch>
            <a:fillRect/>
          </a:stretch>
        </p:blipFill>
        <p:spPr>
          <a:xfrm>
            <a:off x="5674658" y="6657966"/>
            <a:ext cx="2743200" cy="2605384"/>
          </a:xfrm>
          <a:prstGeom prst="rect">
            <a:avLst/>
          </a:prstGeom>
        </p:spPr>
      </p:pic>
      <p:pic>
        <p:nvPicPr>
          <p:cNvPr id="37" name="Picture 36">
            <a:extLst>
              <a:ext uri="{FF2B5EF4-FFF2-40B4-BE49-F238E27FC236}">
                <a16:creationId xmlns:a16="http://schemas.microsoft.com/office/drawing/2014/main" id="{FE194FDA-1AF5-6BF5-D764-78808ED97492}"/>
              </a:ext>
            </a:extLst>
          </p:cNvPr>
          <p:cNvPicPr>
            <a:picLocks noChangeAspect="1"/>
          </p:cNvPicPr>
          <p:nvPr/>
        </p:nvPicPr>
        <p:blipFill>
          <a:blip r:embed="rId7"/>
          <a:stretch>
            <a:fillRect/>
          </a:stretch>
        </p:blipFill>
        <p:spPr>
          <a:xfrm>
            <a:off x="7015444" y="1956268"/>
            <a:ext cx="680196" cy="592230"/>
          </a:xfrm>
          <a:prstGeom prst="rect">
            <a:avLst/>
          </a:prstGeom>
        </p:spPr>
      </p:pic>
    </p:spTree>
    <p:extLst>
      <p:ext uri="{BB962C8B-B14F-4D97-AF65-F5344CB8AC3E}">
        <p14:creationId xmlns:p14="http://schemas.microsoft.com/office/powerpoint/2010/main" val="206740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CD75E6A-0C42-D2AF-486B-0184B14BBB2B}"/>
              </a:ext>
            </a:extLst>
          </p:cNvPr>
          <p:cNvSpPr/>
          <p:nvPr/>
        </p:nvSpPr>
        <p:spPr>
          <a:xfrm>
            <a:off x="0" y="0"/>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3" y="5348524"/>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655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CA" sz="2800" b="1" dirty="0">
              <a:latin typeface="Century Gothic"/>
            </a:endParaRPr>
          </a:p>
        </p:txBody>
      </p:sp>
      <p:sp>
        <p:nvSpPr>
          <p:cNvPr id="7" name="TextBox 6">
            <a:extLst>
              <a:ext uri="{FF2B5EF4-FFF2-40B4-BE49-F238E27FC236}">
                <a16:creationId xmlns:a16="http://schemas.microsoft.com/office/drawing/2014/main" id="{F345C75C-59B1-C06C-0764-C7B6301EB56E}"/>
              </a:ext>
            </a:extLst>
          </p:cNvPr>
          <p:cNvSpPr txBox="1"/>
          <p:nvPr/>
        </p:nvSpPr>
        <p:spPr>
          <a:xfrm>
            <a:off x="67235" y="5351928"/>
            <a:ext cx="765137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err="1">
                <a:latin typeface="Century Gothic"/>
                <a:cs typeface="Calibri"/>
              </a:rPr>
              <a:t>Stratégies</a:t>
            </a:r>
            <a:r>
              <a:rPr lang="en-US" sz="4000" b="1" dirty="0">
                <a:latin typeface="Century Gothic"/>
                <a:cs typeface="Calibri"/>
              </a:rPr>
              <a:t> de la </a:t>
            </a:r>
            <a:r>
              <a:rPr lang="en-US" sz="4000" b="1" err="1">
                <a:latin typeface="Century Gothic"/>
                <a:cs typeface="Calibri"/>
              </a:rPr>
              <a:t>déglutition</a:t>
            </a:r>
            <a:r>
              <a:rPr lang="en-US" sz="4000" b="1" dirty="0">
                <a:latin typeface="Century Gothic"/>
                <a:cs typeface="Calibri"/>
              </a:rPr>
              <a:t> </a:t>
            </a:r>
            <a:endParaRPr lang="en-US" sz="2800" b="1" dirty="0">
              <a:latin typeface="Century Gothic"/>
              <a:cs typeface="Calibri"/>
            </a:endParaRPr>
          </a:p>
        </p:txBody>
      </p:sp>
      <p:pic>
        <p:nvPicPr>
          <p:cNvPr id="10" name="Picture 20" descr="Icon&#10;&#10;Description automatically generated">
            <a:extLst>
              <a:ext uri="{FF2B5EF4-FFF2-40B4-BE49-F238E27FC236}">
                <a16:creationId xmlns:a16="http://schemas.microsoft.com/office/drawing/2014/main" id="{DAD23908-31AF-A5AB-DC9B-2DA81807EA6F}"/>
              </a:ext>
            </a:extLst>
          </p:cNvPr>
          <p:cNvPicPr>
            <a:picLocks noChangeAspect="1"/>
          </p:cNvPicPr>
          <p:nvPr/>
        </p:nvPicPr>
        <p:blipFill>
          <a:blip r:embed="rId2"/>
          <a:stretch>
            <a:fillRect/>
          </a:stretch>
        </p:blipFill>
        <p:spPr>
          <a:xfrm rot="10800000">
            <a:off x="156243" y="4178630"/>
            <a:ext cx="942257" cy="942975"/>
          </a:xfrm>
          <a:prstGeom prst="rect">
            <a:avLst/>
          </a:prstGeom>
        </p:spPr>
      </p:pic>
      <p:sp>
        <p:nvSpPr>
          <p:cNvPr id="13" name="TextBox 12">
            <a:extLst>
              <a:ext uri="{FF2B5EF4-FFF2-40B4-BE49-F238E27FC236}">
                <a16:creationId xmlns:a16="http://schemas.microsoft.com/office/drawing/2014/main" id="{E21E9161-672B-74FC-364B-F67B4BBC34FB}"/>
              </a:ext>
            </a:extLst>
          </p:cNvPr>
          <p:cNvSpPr txBox="1"/>
          <p:nvPr/>
        </p:nvSpPr>
        <p:spPr>
          <a:xfrm rot="10800000">
            <a:off x="134469" y="3988914"/>
            <a:ext cx="7651375" cy="11387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err="1">
                <a:latin typeface="Century Gothic"/>
                <a:cs typeface="Calibri"/>
              </a:rPr>
              <a:t>Stratégies</a:t>
            </a:r>
            <a:r>
              <a:rPr lang="en-US" sz="4000" b="1" dirty="0">
                <a:latin typeface="Century Gothic"/>
                <a:cs typeface="Calibri"/>
              </a:rPr>
              <a:t> de la </a:t>
            </a:r>
            <a:r>
              <a:rPr lang="en-US" sz="4000" b="1" dirty="0" err="1">
                <a:latin typeface="Century Gothic"/>
                <a:cs typeface="Calibri"/>
              </a:rPr>
              <a:t>déglutition</a:t>
            </a:r>
            <a:endParaRPr lang="en-US" sz="4000" b="1" dirty="0">
              <a:latin typeface="Century Gothic"/>
              <a:cs typeface="Calibri"/>
            </a:endParaRPr>
          </a:p>
          <a:p>
            <a:endParaRPr lang="en-US" sz="2800" b="1" dirty="0">
              <a:latin typeface="Century Gothic"/>
              <a:cs typeface="Calibri"/>
            </a:endParaRPr>
          </a:p>
        </p:txBody>
      </p:sp>
      <p:sp>
        <p:nvSpPr>
          <p:cNvPr id="26" name="Rectangle 25">
            <a:extLst>
              <a:ext uri="{FF2B5EF4-FFF2-40B4-BE49-F238E27FC236}">
                <a16:creationId xmlns:a16="http://schemas.microsoft.com/office/drawing/2014/main" id="{5D8BB048-8AC9-0259-D4D0-4D51A125A0E0}"/>
              </a:ext>
            </a:extLst>
          </p:cNvPr>
          <p:cNvSpPr/>
          <p:nvPr/>
        </p:nvSpPr>
        <p:spPr>
          <a:xfrm>
            <a:off x="13446" y="9466729"/>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BDFEA12A-F02F-E599-9302-BFA8B9F0DFC5}"/>
              </a:ext>
            </a:extLst>
          </p:cNvPr>
          <p:cNvSpPr txBox="1"/>
          <p:nvPr/>
        </p:nvSpPr>
        <p:spPr>
          <a:xfrm>
            <a:off x="80681" y="9587753"/>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Plier et </a:t>
            </a:r>
            <a:r>
              <a:rPr lang="en-US" dirty="0" err="1">
                <a:ea typeface="+mn-lt"/>
                <a:cs typeface="+mn-lt"/>
              </a:rPr>
              <a:t>coller</a:t>
            </a:r>
            <a:r>
              <a:rPr lang="en-US" dirty="0">
                <a:ea typeface="+mn-lt"/>
                <a:cs typeface="+mn-lt"/>
              </a:rPr>
              <a:t> sur la table</a:t>
            </a:r>
            <a:r>
              <a:rPr lang="en-US" dirty="0">
                <a:cs typeface="Calibri"/>
              </a:rPr>
              <a:t> </a:t>
            </a:r>
          </a:p>
        </p:txBody>
      </p:sp>
      <p:cxnSp>
        <p:nvCxnSpPr>
          <p:cNvPr id="28" name="Straight Arrow Connector 27">
            <a:extLst>
              <a:ext uri="{FF2B5EF4-FFF2-40B4-BE49-F238E27FC236}">
                <a16:creationId xmlns:a16="http://schemas.microsoft.com/office/drawing/2014/main" id="{1CDE3E39-B645-70CB-8769-92D89142D3A2}"/>
              </a:ext>
            </a:extLst>
          </p:cNvPr>
          <p:cNvCxnSpPr/>
          <p:nvPr/>
        </p:nvCxnSpPr>
        <p:spPr>
          <a:xfrm flipV="1">
            <a:off x="15128" y="5272928"/>
            <a:ext cx="7772399" cy="26894"/>
          </a:xfrm>
          <a:prstGeom prst="straightConnector1">
            <a:avLst/>
          </a:prstGeom>
          <a:ln>
            <a:prstDash val="sysDot"/>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F595B8A1-F665-7BF6-8EF2-C3289BBEF6F7}"/>
              </a:ext>
            </a:extLst>
          </p:cNvPr>
          <p:cNvSpPr/>
          <p:nvPr/>
        </p:nvSpPr>
        <p:spPr>
          <a:xfrm>
            <a:off x="80683" y="8700246"/>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410DE4CE-C6B7-8E8B-5AA6-C3F6A2F08500}"/>
              </a:ext>
            </a:extLst>
          </p:cNvPr>
          <p:cNvPicPr>
            <a:picLocks noChangeAspect="1"/>
          </p:cNvPicPr>
          <p:nvPr/>
        </p:nvPicPr>
        <p:blipFill>
          <a:blip r:embed="rId3"/>
          <a:stretch>
            <a:fillRect/>
          </a:stretch>
        </p:blipFill>
        <p:spPr>
          <a:xfrm>
            <a:off x="-1960" y="8591550"/>
            <a:ext cx="931770" cy="903195"/>
          </a:xfrm>
          <a:prstGeom prst="rect">
            <a:avLst/>
          </a:prstGeom>
        </p:spPr>
      </p:pic>
      <p:sp>
        <p:nvSpPr>
          <p:cNvPr id="31" name="TextBox 30">
            <a:extLst>
              <a:ext uri="{FF2B5EF4-FFF2-40B4-BE49-F238E27FC236}">
                <a16:creationId xmlns:a16="http://schemas.microsoft.com/office/drawing/2014/main" id="{60B6D1E2-5F80-4B44-BE33-6480ECE35C9D}"/>
              </a:ext>
            </a:extLst>
          </p:cNvPr>
          <p:cNvSpPr txBox="1"/>
          <p:nvPr/>
        </p:nvSpPr>
        <p:spPr>
          <a:xfrm>
            <a:off x="699247" y="904987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sp>
        <p:nvSpPr>
          <p:cNvPr id="32" name="Oval 31">
            <a:extLst>
              <a:ext uri="{FF2B5EF4-FFF2-40B4-BE49-F238E27FC236}">
                <a16:creationId xmlns:a16="http://schemas.microsoft.com/office/drawing/2014/main" id="{4B9E75DD-200D-159F-267D-C14366A443C1}"/>
              </a:ext>
            </a:extLst>
          </p:cNvPr>
          <p:cNvSpPr/>
          <p:nvPr/>
        </p:nvSpPr>
        <p:spPr>
          <a:xfrm>
            <a:off x="6992470" y="672351"/>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29">
            <a:extLst>
              <a:ext uri="{FF2B5EF4-FFF2-40B4-BE49-F238E27FC236}">
                <a16:creationId xmlns:a16="http://schemas.microsoft.com/office/drawing/2014/main" id="{3C56AD91-DEFA-5BD1-C710-AFDDC74B4F24}"/>
              </a:ext>
            </a:extLst>
          </p:cNvPr>
          <p:cNvPicPr>
            <a:picLocks noChangeAspect="1"/>
          </p:cNvPicPr>
          <p:nvPr/>
        </p:nvPicPr>
        <p:blipFill>
          <a:blip r:embed="rId3"/>
          <a:stretch>
            <a:fillRect/>
          </a:stretch>
        </p:blipFill>
        <p:spPr>
          <a:xfrm rot="10800000">
            <a:off x="6909827" y="577102"/>
            <a:ext cx="931770" cy="903195"/>
          </a:xfrm>
          <a:prstGeom prst="rect">
            <a:avLst/>
          </a:prstGeom>
        </p:spPr>
      </p:pic>
      <p:sp>
        <p:nvSpPr>
          <p:cNvPr id="34" name="TextBox 33">
            <a:extLst>
              <a:ext uri="{FF2B5EF4-FFF2-40B4-BE49-F238E27FC236}">
                <a16:creationId xmlns:a16="http://schemas.microsoft.com/office/drawing/2014/main" id="{D681B9BC-CE25-6EC0-50AF-2AECA0ECD016}"/>
              </a:ext>
            </a:extLst>
          </p:cNvPr>
          <p:cNvSpPr txBox="1"/>
          <p:nvPr/>
        </p:nvSpPr>
        <p:spPr>
          <a:xfrm rot="10800000">
            <a:off x="4370293" y="65890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sp>
        <p:nvSpPr>
          <p:cNvPr id="3" name="TextBox 2">
            <a:extLst>
              <a:ext uri="{FF2B5EF4-FFF2-40B4-BE49-F238E27FC236}">
                <a16:creationId xmlns:a16="http://schemas.microsoft.com/office/drawing/2014/main" id="{C94E4342-80E4-89AC-1665-BE43ECB839F8}"/>
              </a:ext>
            </a:extLst>
          </p:cNvPr>
          <p:cNvSpPr txBox="1"/>
          <p:nvPr/>
        </p:nvSpPr>
        <p:spPr>
          <a:xfrm>
            <a:off x="13446" y="121023"/>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Plier et </a:t>
            </a:r>
            <a:r>
              <a:rPr lang="en-US" dirty="0" err="1">
                <a:ea typeface="+mn-lt"/>
                <a:cs typeface="+mn-lt"/>
              </a:rPr>
              <a:t>coller</a:t>
            </a:r>
            <a:r>
              <a:rPr lang="en-US" dirty="0">
                <a:ea typeface="+mn-lt"/>
                <a:cs typeface="+mn-lt"/>
              </a:rPr>
              <a:t> sur la table</a:t>
            </a:r>
            <a:r>
              <a:rPr lang="en-US" dirty="0">
                <a:cs typeface="Calibri"/>
              </a:rPr>
              <a:t> </a:t>
            </a:r>
          </a:p>
        </p:txBody>
      </p:sp>
      <p:pic>
        <p:nvPicPr>
          <p:cNvPr id="11" name="Picture 10">
            <a:extLst>
              <a:ext uri="{FF2B5EF4-FFF2-40B4-BE49-F238E27FC236}">
                <a16:creationId xmlns:a16="http://schemas.microsoft.com/office/drawing/2014/main" id="{30585420-D910-1561-6672-24AB8FB46E7A}"/>
              </a:ext>
            </a:extLst>
          </p:cNvPr>
          <p:cNvPicPr>
            <a:picLocks noChangeAspect="1"/>
          </p:cNvPicPr>
          <p:nvPr/>
        </p:nvPicPr>
        <p:blipFill>
          <a:blip r:embed="rId4"/>
          <a:stretch>
            <a:fillRect/>
          </a:stretch>
        </p:blipFill>
        <p:spPr>
          <a:xfrm rot="10800000">
            <a:off x="-591671" y="1077437"/>
            <a:ext cx="2743200" cy="2605384"/>
          </a:xfrm>
          <a:prstGeom prst="rect">
            <a:avLst/>
          </a:prstGeom>
        </p:spPr>
      </p:pic>
      <p:pic>
        <p:nvPicPr>
          <p:cNvPr id="15" name="Picture 14" descr="A black silhouette of a person sitting on a chair&#10;&#10;Description automatically generated">
            <a:extLst>
              <a:ext uri="{FF2B5EF4-FFF2-40B4-BE49-F238E27FC236}">
                <a16:creationId xmlns:a16="http://schemas.microsoft.com/office/drawing/2014/main" id="{17CFE00A-CE07-5559-19FB-E9FD1C5F4252}"/>
              </a:ext>
            </a:extLst>
          </p:cNvPr>
          <p:cNvPicPr>
            <a:picLocks noChangeAspect="1"/>
          </p:cNvPicPr>
          <p:nvPr/>
        </p:nvPicPr>
        <p:blipFill>
          <a:blip r:embed="rId5"/>
          <a:stretch>
            <a:fillRect/>
          </a:stretch>
        </p:blipFill>
        <p:spPr>
          <a:xfrm rot="10800000">
            <a:off x="6967818" y="3431240"/>
            <a:ext cx="802342" cy="788895"/>
          </a:xfrm>
          <a:prstGeom prst="rect">
            <a:avLst/>
          </a:prstGeom>
        </p:spPr>
      </p:pic>
      <p:pic>
        <p:nvPicPr>
          <p:cNvPr id="17" name="Picture 16">
            <a:extLst>
              <a:ext uri="{FF2B5EF4-FFF2-40B4-BE49-F238E27FC236}">
                <a16:creationId xmlns:a16="http://schemas.microsoft.com/office/drawing/2014/main" id="{DE7563F3-C471-164C-01D9-9D98A54E27BB}"/>
              </a:ext>
            </a:extLst>
          </p:cNvPr>
          <p:cNvPicPr>
            <a:picLocks noChangeAspect="1"/>
          </p:cNvPicPr>
          <p:nvPr/>
        </p:nvPicPr>
        <p:blipFill>
          <a:blip r:embed="rId6"/>
          <a:stretch>
            <a:fillRect/>
          </a:stretch>
        </p:blipFill>
        <p:spPr>
          <a:xfrm rot="10800000">
            <a:off x="7102289" y="1831041"/>
            <a:ext cx="614083" cy="546848"/>
          </a:xfrm>
          <a:prstGeom prst="rect">
            <a:avLst/>
          </a:prstGeom>
        </p:spPr>
      </p:pic>
      <p:pic>
        <p:nvPicPr>
          <p:cNvPr id="19" name="Picture 18" descr="A black silhouette of a person sitting on a chair&#10;&#10;Description automatically generated">
            <a:extLst>
              <a:ext uri="{FF2B5EF4-FFF2-40B4-BE49-F238E27FC236}">
                <a16:creationId xmlns:a16="http://schemas.microsoft.com/office/drawing/2014/main" id="{B5983718-7387-0AB9-F373-B5AA7D5BE58A}"/>
              </a:ext>
            </a:extLst>
          </p:cNvPr>
          <p:cNvPicPr>
            <a:picLocks noChangeAspect="1"/>
          </p:cNvPicPr>
          <p:nvPr/>
        </p:nvPicPr>
        <p:blipFill>
          <a:blip r:embed="rId5"/>
          <a:stretch>
            <a:fillRect/>
          </a:stretch>
        </p:blipFill>
        <p:spPr>
          <a:xfrm>
            <a:off x="-105335" y="6362699"/>
            <a:ext cx="802342" cy="788895"/>
          </a:xfrm>
          <a:prstGeom prst="rect">
            <a:avLst/>
          </a:prstGeom>
        </p:spPr>
      </p:pic>
      <p:pic>
        <p:nvPicPr>
          <p:cNvPr id="22" name="Picture 21">
            <a:extLst>
              <a:ext uri="{FF2B5EF4-FFF2-40B4-BE49-F238E27FC236}">
                <a16:creationId xmlns:a16="http://schemas.microsoft.com/office/drawing/2014/main" id="{F0D832F5-8BDD-88C4-6E61-2461DB02B9E7}"/>
              </a:ext>
            </a:extLst>
          </p:cNvPr>
          <p:cNvPicPr>
            <a:picLocks noChangeAspect="1"/>
          </p:cNvPicPr>
          <p:nvPr/>
        </p:nvPicPr>
        <p:blipFill>
          <a:blip r:embed="rId6"/>
          <a:stretch>
            <a:fillRect/>
          </a:stretch>
        </p:blipFill>
        <p:spPr>
          <a:xfrm>
            <a:off x="82924" y="7855323"/>
            <a:ext cx="614083" cy="546848"/>
          </a:xfrm>
          <a:prstGeom prst="rect">
            <a:avLst/>
          </a:prstGeom>
        </p:spPr>
      </p:pic>
      <p:pic>
        <p:nvPicPr>
          <p:cNvPr id="23" name="Picture 22">
            <a:extLst>
              <a:ext uri="{FF2B5EF4-FFF2-40B4-BE49-F238E27FC236}">
                <a16:creationId xmlns:a16="http://schemas.microsoft.com/office/drawing/2014/main" id="{DCA4BF82-91A5-9C9D-ECF3-C1BC0A845A67}"/>
              </a:ext>
            </a:extLst>
          </p:cNvPr>
          <p:cNvPicPr>
            <a:picLocks noChangeAspect="1"/>
          </p:cNvPicPr>
          <p:nvPr/>
        </p:nvPicPr>
        <p:blipFill>
          <a:blip r:embed="rId4"/>
          <a:stretch>
            <a:fillRect/>
          </a:stretch>
        </p:blipFill>
        <p:spPr>
          <a:xfrm>
            <a:off x="5674658" y="6657966"/>
            <a:ext cx="2743200" cy="2605384"/>
          </a:xfrm>
          <a:prstGeom prst="rect">
            <a:avLst/>
          </a:prstGeom>
        </p:spPr>
      </p:pic>
    </p:spTree>
    <p:extLst>
      <p:ext uri="{BB962C8B-B14F-4D97-AF65-F5344CB8AC3E}">
        <p14:creationId xmlns:p14="http://schemas.microsoft.com/office/powerpoint/2010/main" val="917948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23FD07C2-0F72-44C7-BDE0-346D589E2045}">
  <ds:schemaRefs>
    <ds:schemaRef ds:uri="http://schemas.microsoft.com/sharepoint/v3/contenttype/forms"/>
  </ds:schemaRefs>
</ds:datastoreItem>
</file>

<file path=customXml/itemProps2.xml><?xml version="1.0" encoding="utf-8"?>
<ds:datastoreItem xmlns:ds="http://schemas.openxmlformats.org/officeDocument/2006/customXml" ds:itemID="{A1A41DA2-E27D-413B-8DF1-1DEB412B3F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7E164F-1597-43F5-A875-9BF21ACCEF78}">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163</Words>
  <Application>Microsoft Office PowerPoint</Application>
  <PresentationFormat>Custom</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460</cp:revision>
  <dcterms:created xsi:type="dcterms:W3CDTF">2023-02-10T20:27:58Z</dcterms:created>
  <dcterms:modified xsi:type="dcterms:W3CDTF">2024-12-02T20:42:47Z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